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3"/>
  </p:notesMasterIdLst>
  <p:sldIdLst>
    <p:sldId id="256" r:id="rId2"/>
  </p:sldIdLst>
  <p:sldSz cx="6858000" cy="9906000" type="A4"/>
  <p:notesSz cx="6792913" cy="9925050"/>
  <p:defaultTextStyle>
    <a:defPPr>
      <a:defRPr lang="en-GB"/>
    </a:defPPr>
    <a:lvl1pPr algn="l" defTabSz="449263" rtl="0" fontAlgn="base" hangingPunct="0">
      <a:lnSpc>
        <a:spcPct val="93000"/>
      </a:lnSpc>
      <a:spcBef>
        <a:spcPct val="0"/>
      </a:spcBef>
      <a:spcAft>
        <a:spcPct val="0"/>
      </a:spcAft>
      <a:buClr>
        <a:srgbClr val="000000"/>
      </a:buClr>
      <a:buSzPct val="100000"/>
      <a:buFont typeface="Times New Roman" panose="02020603050405020304" pitchFamily="18" charset="0"/>
      <a:defRPr kern="1200">
        <a:solidFill>
          <a:schemeClr val="tx1"/>
        </a:solidFill>
        <a:latin typeface="Arial" panose="020B0604020202020204" pitchFamily="34" charset="0"/>
        <a:ea typeface="Microsoft YaHei" panose="020B0503020204020204" pitchFamily="34" charset="-122"/>
        <a:cs typeface="+mn-cs"/>
      </a:defRPr>
    </a:lvl1pPr>
    <a:lvl2pPr marL="742950" indent="-285750" algn="l" defTabSz="449263" rtl="0" fontAlgn="base" hangingPunct="0">
      <a:lnSpc>
        <a:spcPct val="93000"/>
      </a:lnSpc>
      <a:spcBef>
        <a:spcPct val="0"/>
      </a:spcBef>
      <a:spcAft>
        <a:spcPct val="0"/>
      </a:spcAft>
      <a:buClr>
        <a:srgbClr val="000000"/>
      </a:buClr>
      <a:buSzPct val="100000"/>
      <a:buFont typeface="Times New Roman" panose="02020603050405020304" pitchFamily="18" charset="0"/>
      <a:defRPr kern="1200">
        <a:solidFill>
          <a:schemeClr val="tx1"/>
        </a:solidFill>
        <a:latin typeface="Arial" panose="020B0604020202020204" pitchFamily="34" charset="0"/>
        <a:ea typeface="Microsoft YaHei" panose="020B0503020204020204" pitchFamily="34" charset="-122"/>
        <a:cs typeface="+mn-cs"/>
      </a:defRPr>
    </a:lvl2pPr>
    <a:lvl3pPr marL="1143000" indent="-228600" algn="l" defTabSz="449263" rtl="0" fontAlgn="base" hangingPunct="0">
      <a:lnSpc>
        <a:spcPct val="93000"/>
      </a:lnSpc>
      <a:spcBef>
        <a:spcPct val="0"/>
      </a:spcBef>
      <a:spcAft>
        <a:spcPct val="0"/>
      </a:spcAft>
      <a:buClr>
        <a:srgbClr val="000000"/>
      </a:buClr>
      <a:buSzPct val="100000"/>
      <a:buFont typeface="Times New Roman" panose="02020603050405020304" pitchFamily="18" charset="0"/>
      <a:defRPr kern="1200">
        <a:solidFill>
          <a:schemeClr val="tx1"/>
        </a:solidFill>
        <a:latin typeface="Arial" panose="020B0604020202020204" pitchFamily="34" charset="0"/>
        <a:ea typeface="Microsoft YaHei" panose="020B0503020204020204" pitchFamily="34" charset="-122"/>
        <a:cs typeface="+mn-cs"/>
      </a:defRPr>
    </a:lvl3pPr>
    <a:lvl4pPr marL="1600200" indent="-228600" algn="l" defTabSz="449263" rtl="0" fontAlgn="base" hangingPunct="0">
      <a:lnSpc>
        <a:spcPct val="93000"/>
      </a:lnSpc>
      <a:spcBef>
        <a:spcPct val="0"/>
      </a:spcBef>
      <a:spcAft>
        <a:spcPct val="0"/>
      </a:spcAft>
      <a:buClr>
        <a:srgbClr val="000000"/>
      </a:buClr>
      <a:buSzPct val="100000"/>
      <a:buFont typeface="Times New Roman" panose="02020603050405020304" pitchFamily="18" charset="0"/>
      <a:defRPr kern="1200">
        <a:solidFill>
          <a:schemeClr val="tx1"/>
        </a:solidFill>
        <a:latin typeface="Arial" panose="020B0604020202020204" pitchFamily="34" charset="0"/>
        <a:ea typeface="Microsoft YaHei" panose="020B0503020204020204" pitchFamily="34" charset="-122"/>
        <a:cs typeface="+mn-cs"/>
      </a:defRPr>
    </a:lvl4pPr>
    <a:lvl5pPr marL="2057400" indent="-228600" algn="l" defTabSz="449263" rtl="0" fontAlgn="base" hangingPunct="0">
      <a:lnSpc>
        <a:spcPct val="93000"/>
      </a:lnSpc>
      <a:spcBef>
        <a:spcPct val="0"/>
      </a:spcBef>
      <a:spcAft>
        <a:spcPct val="0"/>
      </a:spcAft>
      <a:buClr>
        <a:srgbClr val="000000"/>
      </a:buClr>
      <a:buSzPct val="100000"/>
      <a:buFont typeface="Times New Roman" panose="02020603050405020304" pitchFamily="18" charset="0"/>
      <a:defRPr kern="1200">
        <a:solidFill>
          <a:schemeClr val="tx1"/>
        </a:solidFill>
        <a:latin typeface="Arial" panose="020B0604020202020204" pitchFamily="34" charset="0"/>
        <a:ea typeface="Microsoft YaHei" panose="020B0503020204020204" pitchFamily="34" charset="-122"/>
        <a:cs typeface="+mn-cs"/>
      </a:defRPr>
    </a:lvl5pPr>
    <a:lvl6pPr marL="2286000" algn="l" defTabSz="914400" rtl="0" eaLnBrk="1" latinLnBrk="0" hangingPunct="1">
      <a:defRPr kern="1200">
        <a:solidFill>
          <a:schemeClr val="tx1"/>
        </a:solidFill>
        <a:latin typeface="Arial" panose="020B0604020202020204" pitchFamily="34" charset="0"/>
        <a:ea typeface="Microsoft YaHei" panose="020B0503020204020204" pitchFamily="34" charset="-122"/>
        <a:cs typeface="+mn-cs"/>
      </a:defRPr>
    </a:lvl6pPr>
    <a:lvl7pPr marL="2743200" algn="l" defTabSz="914400" rtl="0" eaLnBrk="1" latinLnBrk="0" hangingPunct="1">
      <a:defRPr kern="1200">
        <a:solidFill>
          <a:schemeClr val="tx1"/>
        </a:solidFill>
        <a:latin typeface="Arial" panose="020B0604020202020204" pitchFamily="34" charset="0"/>
        <a:ea typeface="Microsoft YaHei" panose="020B0503020204020204" pitchFamily="34" charset="-122"/>
        <a:cs typeface="+mn-cs"/>
      </a:defRPr>
    </a:lvl7pPr>
    <a:lvl8pPr marL="3200400" algn="l" defTabSz="914400" rtl="0" eaLnBrk="1" latinLnBrk="0" hangingPunct="1">
      <a:defRPr kern="1200">
        <a:solidFill>
          <a:schemeClr val="tx1"/>
        </a:solidFill>
        <a:latin typeface="Arial" panose="020B0604020202020204" pitchFamily="34" charset="0"/>
        <a:ea typeface="Microsoft YaHei" panose="020B0503020204020204" pitchFamily="34" charset="-122"/>
        <a:cs typeface="+mn-cs"/>
      </a:defRPr>
    </a:lvl8pPr>
    <a:lvl9pPr marL="3657600" algn="l" defTabSz="914400" rtl="0" eaLnBrk="1" latinLnBrk="0" hangingPunct="1">
      <a:defRPr kern="1200">
        <a:solidFill>
          <a:schemeClr val="tx1"/>
        </a:solidFill>
        <a:latin typeface="Arial" panose="020B0604020202020204" pitchFamily="34" charset="0"/>
        <a:ea typeface="Microsoft YaHei" panose="020B0503020204020204" pitchFamily="34" charset="-122"/>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2880" userDrawn="1">
          <p15:clr>
            <a:srgbClr val="A4A3A4"/>
          </p15:clr>
        </p15:guide>
        <p15:guide id="2" pos="2158" userDrawn="1">
          <p15:clr>
            <a:srgbClr val="A4A3A4"/>
          </p15:clr>
        </p15:guide>
        <p15:guide id="3" orient="horz" pos="2674" userDrawn="1">
          <p15:clr>
            <a:srgbClr val="A4A3A4"/>
          </p15:clr>
        </p15:guide>
        <p15:guide id="4" pos="1941"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0"/>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66" d="100"/>
          <a:sy n="66" d="100"/>
        </p:scale>
        <p:origin x="-2148" y="66"/>
      </p:cViewPr>
      <p:guideLst>
        <p:guide orient="horz" pos="2160"/>
        <p:guide pos="2880"/>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orient="horz" pos="2674"/>
        <p:guide pos="2158"/>
        <p:guide pos="1941"/>
      </p:guideLst>
    </p:cSldViewPr>
  </p:notes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a:extLst>
              <a:ext uri="{FF2B5EF4-FFF2-40B4-BE49-F238E27FC236}">
                <a16:creationId xmlns:a16="http://schemas.microsoft.com/office/drawing/2014/main" xmlns="" id="{9C5AACE7-2D78-4D79-A53B-9422F04E30B1}"/>
              </a:ext>
            </a:extLst>
          </p:cNvPr>
          <p:cNvSpPr>
            <a:spLocks noGrp="1" noRot="1" noChangeAspect="1" noChangeArrowheads="1"/>
          </p:cNvSpPr>
          <p:nvPr>
            <p:ph type="sldImg"/>
          </p:nvPr>
        </p:nvSpPr>
        <p:spPr bwMode="auto">
          <a:xfrm>
            <a:off x="2108200" y="754063"/>
            <a:ext cx="2573338" cy="372110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sp>
      <p:sp>
        <p:nvSpPr>
          <p:cNvPr id="2050" name="Rectangle 2">
            <a:extLst>
              <a:ext uri="{FF2B5EF4-FFF2-40B4-BE49-F238E27FC236}">
                <a16:creationId xmlns:a16="http://schemas.microsoft.com/office/drawing/2014/main" xmlns="" id="{A9EFE7D3-DEFF-48B8-BAD1-EDAA08947C6B}"/>
              </a:ext>
            </a:extLst>
          </p:cNvPr>
          <p:cNvSpPr>
            <a:spLocks noGrp="1" noChangeArrowheads="1"/>
          </p:cNvSpPr>
          <p:nvPr>
            <p:ph type="body"/>
          </p:nvPr>
        </p:nvSpPr>
        <p:spPr bwMode="auto">
          <a:xfrm>
            <a:off x="679006" y="4714215"/>
            <a:ext cx="5433475" cy="446516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endParaRPr lang="sv-SE" altLang="sv-SE"/>
          </a:p>
        </p:txBody>
      </p:sp>
      <p:sp>
        <p:nvSpPr>
          <p:cNvPr id="2051" name="Rectangle 3">
            <a:extLst>
              <a:ext uri="{FF2B5EF4-FFF2-40B4-BE49-F238E27FC236}">
                <a16:creationId xmlns:a16="http://schemas.microsoft.com/office/drawing/2014/main" xmlns="" id="{5351B6F2-57CE-4779-B1A9-F3AD528850C5}"/>
              </a:ext>
            </a:extLst>
          </p:cNvPr>
          <p:cNvSpPr>
            <a:spLocks noGrp="1" noChangeArrowheads="1"/>
          </p:cNvSpPr>
          <p:nvPr>
            <p:ph type="hdr"/>
          </p:nvPr>
        </p:nvSpPr>
        <p:spPr bwMode="auto">
          <a:xfrm>
            <a:off x="2" y="0"/>
            <a:ext cx="2947114" cy="49514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nSpc>
                <a:spcPct val="95000"/>
              </a:lnSpc>
              <a:tabLst>
                <a:tab pos="662957" algn="l"/>
                <a:tab pos="1325912" algn="l"/>
                <a:tab pos="1988869" algn="l"/>
                <a:tab pos="2651825" algn="l"/>
              </a:tabLst>
              <a:defRPr sz="1300">
                <a:solidFill>
                  <a:srgbClr val="000000"/>
                </a:solidFill>
                <a:latin typeface="Times New Roman" panose="02020603050405020304" pitchFamily="18" charset="0"/>
                <a:cs typeface="Lucida Sans Unicode" panose="020B0602030504020204" pitchFamily="34" charset="0"/>
              </a:defRPr>
            </a:lvl1pPr>
          </a:lstStyle>
          <a:p>
            <a:endParaRPr lang="sv-SE" altLang="sv-SE"/>
          </a:p>
        </p:txBody>
      </p:sp>
      <p:sp>
        <p:nvSpPr>
          <p:cNvPr id="2052" name="Rectangle 4">
            <a:extLst>
              <a:ext uri="{FF2B5EF4-FFF2-40B4-BE49-F238E27FC236}">
                <a16:creationId xmlns:a16="http://schemas.microsoft.com/office/drawing/2014/main" xmlns="" id="{C9F9591C-0EFC-4F72-894D-C2A17A059EF4}"/>
              </a:ext>
            </a:extLst>
          </p:cNvPr>
          <p:cNvSpPr>
            <a:spLocks noGrp="1" noChangeArrowheads="1"/>
          </p:cNvSpPr>
          <p:nvPr>
            <p:ph type="dt"/>
          </p:nvPr>
        </p:nvSpPr>
        <p:spPr bwMode="auto">
          <a:xfrm>
            <a:off x="3844374" y="0"/>
            <a:ext cx="2947114" cy="49514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r">
              <a:lnSpc>
                <a:spcPct val="95000"/>
              </a:lnSpc>
              <a:tabLst>
                <a:tab pos="662957" algn="l"/>
                <a:tab pos="1325912" algn="l"/>
                <a:tab pos="1988869" algn="l"/>
                <a:tab pos="2651825" algn="l"/>
              </a:tabLst>
              <a:defRPr sz="1300">
                <a:solidFill>
                  <a:srgbClr val="000000"/>
                </a:solidFill>
                <a:latin typeface="Times New Roman" panose="02020603050405020304" pitchFamily="18" charset="0"/>
                <a:cs typeface="Lucida Sans Unicode" panose="020B0602030504020204" pitchFamily="34" charset="0"/>
              </a:defRPr>
            </a:lvl1pPr>
          </a:lstStyle>
          <a:p>
            <a:endParaRPr lang="sv-SE" altLang="sv-SE"/>
          </a:p>
        </p:txBody>
      </p:sp>
      <p:sp>
        <p:nvSpPr>
          <p:cNvPr id="2053" name="Rectangle 5">
            <a:extLst>
              <a:ext uri="{FF2B5EF4-FFF2-40B4-BE49-F238E27FC236}">
                <a16:creationId xmlns:a16="http://schemas.microsoft.com/office/drawing/2014/main" xmlns="" id="{4D409A79-744F-4434-A1B7-EA02CAFA88C4}"/>
              </a:ext>
            </a:extLst>
          </p:cNvPr>
          <p:cNvSpPr>
            <a:spLocks noGrp="1" noChangeArrowheads="1"/>
          </p:cNvSpPr>
          <p:nvPr>
            <p:ph type="ftr"/>
          </p:nvPr>
        </p:nvSpPr>
        <p:spPr bwMode="auto">
          <a:xfrm>
            <a:off x="2" y="9428429"/>
            <a:ext cx="2947114" cy="49514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a:lnSpc>
                <a:spcPct val="95000"/>
              </a:lnSpc>
              <a:tabLst>
                <a:tab pos="662957" algn="l"/>
                <a:tab pos="1325912" algn="l"/>
                <a:tab pos="1988869" algn="l"/>
                <a:tab pos="2651825" algn="l"/>
              </a:tabLst>
              <a:defRPr sz="1300">
                <a:solidFill>
                  <a:srgbClr val="000000"/>
                </a:solidFill>
                <a:latin typeface="Times New Roman" panose="02020603050405020304" pitchFamily="18" charset="0"/>
                <a:cs typeface="Lucida Sans Unicode" panose="020B0602030504020204" pitchFamily="34" charset="0"/>
              </a:defRPr>
            </a:lvl1pPr>
          </a:lstStyle>
          <a:p>
            <a:endParaRPr lang="sv-SE" altLang="sv-SE"/>
          </a:p>
        </p:txBody>
      </p:sp>
      <p:sp>
        <p:nvSpPr>
          <p:cNvPr id="2054" name="Rectangle 6">
            <a:extLst>
              <a:ext uri="{FF2B5EF4-FFF2-40B4-BE49-F238E27FC236}">
                <a16:creationId xmlns:a16="http://schemas.microsoft.com/office/drawing/2014/main" xmlns="" id="{709442D7-E4D6-47BC-8200-A996CCDCF6C9}"/>
              </a:ext>
            </a:extLst>
          </p:cNvPr>
          <p:cNvSpPr>
            <a:spLocks noGrp="1" noChangeArrowheads="1"/>
          </p:cNvSpPr>
          <p:nvPr>
            <p:ph type="sldNum"/>
          </p:nvPr>
        </p:nvSpPr>
        <p:spPr bwMode="auto">
          <a:xfrm>
            <a:off x="3844374" y="9428429"/>
            <a:ext cx="2947114" cy="49514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algn="r">
              <a:lnSpc>
                <a:spcPct val="95000"/>
              </a:lnSpc>
              <a:tabLst>
                <a:tab pos="662957" algn="l"/>
                <a:tab pos="1325912" algn="l"/>
                <a:tab pos="1988869" algn="l"/>
                <a:tab pos="2651825" algn="l"/>
              </a:tabLst>
              <a:defRPr sz="1300">
                <a:solidFill>
                  <a:srgbClr val="000000"/>
                </a:solidFill>
                <a:latin typeface="Times New Roman" panose="02020603050405020304" pitchFamily="18" charset="0"/>
                <a:cs typeface="Lucida Sans Unicode" panose="020B0602030504020204" pitchFamily="34" charset="0"/>
              </a:defRPr>
            </a:lvl1pPr>
          </a:lstStyle>
          <a:p>
            <a:fld id="{C09F316F-76E4-4D66-A067-E2CFD89C27D1}" type="slidenum">
              <a:rPr lang="sv-SE" altLang="sv-SE"/>
              <a:pPr/>
              <a:t>‹#›</a:t>
            </a:fld>
            <a:endParaRPr lang="sv-SE" altLang="sv-SE"/>
          </a:p>
        </p:txBody>
      </p:sp>
    </p:spTree>
  </p:cSld>
  <p:clrMap bg1="lt1" tx1="dk1" bg2="lt2" tx2="dk2" accent1="accent1" accent2="accent2" accent3="accent3" accent4="accent4" accent5="accent5" accent6="accent6" hlink="hlink" folHlink="folHlink"/>
  <p:notesStyle>
    <a:lvl1pPr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xmlns="" id="{88BD0A47-3FBA-4B00-A9FD-2895CF87C1C8}"/>
              </a:ext>
            </a:extLst>
          </p:cNvPr>
          <p:cNvSpPr>
            <a:spLocks noGrp="1" noChangeArrowheads="1"/>
          </p:cNvSpPr>
          <p:nvPr>
            <p:ph type="sldNum"/>
          </p:nvPr>
        </p:nvSpPr>
        <p:spPr>
          <a:ln/>
        </p:spPr>
        <p:txBody>
          <a:bodyPr/>
          <a:lstStyle/>
          <a:p>
            <a:fld id="{B95F1903-F54D-4629-B67E-70E6D3DD090A}" type="slidenum">
              <a:rPr lang="sv-SE" altLang="sv-SE"/>
              <a:pPr/>
              <a:t>1</a:t>
            </a:fld>
            <a:endParaRPr lang="sv-SE" altLang="sv-SE"/>
          </a:p>
        </p:txBody>
      </p:sp>
      <p:sp>
        <p:nvSpPr>
          <p:cNvPr id="4097" name="Rectangle 1">
            <a:extLst>
              <a:ext uri="{FF2B5EF4-FFF2-40B4-BE49-F238E27FC236}">
                <a16:creationId xmlns:a16="http://schemas.microsoft.com/office/drawing/2014/main" xmlns="" id="{4F56C93E-0A48-4C7E-A4EA-261782F326A5}"/>
              </a:ext>
            </a:extLst>
          </p:cNvPr>
          <p:cNvSpPr txBox="1">
            <a:spLocks noGrp="1" noRot="1" noChangeAspect="1" noChangeArrowheads="1"/>
          </p:cNvSpPr>
          <p:nvPr>
            <p:ph type="sldImg"/>
          </p:nvPr>
        </p:nvSpPr>
        <p:spPr bwMode="auto">
          <a:xfrm>
            <a:off x="2108200" y="754063"/>
            <a:ext cx="2574925" cy="3722687"/>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xmlns="">
                <a:effectLst>
                  <a:outerShdw dist="35921" dir="2700000" algn="ctr" rotWithShape="0">
                    <a:srgbClr val="808080"/>
                  </a:outerShdw>
                </a:effectLst>
              </a14:hiddenEffects>
            </a:ext>
          </a:extLst>
        </p:spPr>
      </p:sp>
      <p:sp>
        <p:nvSpPr>
          <p:cNvPr id="4098" name="Rectangle 2">
            <a:extLst>
              <a:ext uri="{FF2B5EF4-FFF2-40B4-BE49-F238E27FC236}">
                <a16:creationId xmlns:a16="http://schemas.microsoft.com/office/drawing/2014/main" xmlns="" id="{B02105FB-4502-4EF7-BB87-C8740BA6592B}"/>
              </a:ext>
            </a:extLst>
          </p:cNvPr>
          <p:cNvSpPr txBox="1">
            <a:spLocks noGrp="1" noChangeArrowheads="1"/>
          </p:cNvSpPr>
          <p:nvPr>
            <p:ph type="body" idx="1"/>
          </p:nvPr>
        </p:nvSpPr>
        <p:spPr bwMode="auto">
          <a:xfrm>
            <a:off x="679006" y="4714216"/>
            <a:ext cx="5434901" cy="4466640"/>
          </a:xfrm>
          <a:prstGeom prst="rect">
            <a:avLst/>
          </a:prstGeom>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sv-SE" altLang="sv-SE"/>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xmlns="" id="{4B697945-E433-4056-8BE1-965D5730E00B}"/>
              </a:ext>
            </a:extLst>
          </p:cNvPr>
          <p:cNvSpPr>
            <a:spLocks noGrp="1"/>
          </p:cNvSpPr>
          <p:nvPr>
            <p:ph type="ctrTitle"/>
          </p:nvPr>
        </p:nvSpPr>
        <p:spPr>
          <a:xfrm>
            <a:off x="857250" y="1620838"/>
            <a:ext cx="5143500" cy="3449637"/>
          </a:xfrm>
        </p:spPr>
        <p:txBody>
          <a:bodyPr anchor="b"/>
          <a:lstStyle>
            <a:lvl1pPr algn="ctr">
              <a:defRPr sz="6000"/>
            </a:lvl1pPr>
          </a:lstStyle>
          <a:p>
            <a:r>
              <a:rPr lang="sv-SE"/>
              <a:t>Klicka här för att ändra mall för rubrikformat</a:t>
            </a:r>
          </a:p>
        </p:txBody>
      </p:sp>
      <p:sp>
        <p:nvSpPr>
          <p:cNvPr id="3" name="Underrubrik 2">
            <a:extLst>
              <a:ext uri="{FF2B5EF4-FFF2-40B4-BE49-F238E27FC236}">
                <a16:creationId xmlns:a16="http://schemas.microsoft.com/office/drawing/2014/main" xmlns="" id="{6239168F-40DA-4470-A0D8-7588F58162A6}"/>
              </a:ext>
            </a:extLst>
          </p:cNvPr>
          <p:cNvSpPr>
            <a:spLocks noGrp="1"/>
          </p:cNvSpPr>
          <p:nvPr>
            <p:ph type="subTitle" idx="1"/>
          </p:nvPr>
        </p:nvSpPr>
        <p:spPr>
          <a:xfrm>
            <a:off x="857250" y="5202238"/>
            <a:ext cx="5143500" cy="23923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mall för underrubrikformat</a:t>
            </a:r>
          </a:p>
        </p:txBody>
      </p:sp>
      <p:sp>
        <p:nvSpPr>
          <p:cNvPr id="4" name="Platshållare för datum 3">
            <a:extLst>
              <a:ext uri="{FF2B5EF4-FFF2-40B4-BE49-F238E27FC236}">
                <a16:creationId xmlns:a16="http://schemas.microsoft.com/office/drawing/2014/main" xmlns="" id="{97A7E2B4-2B47-4F8B-A35B-8E88A41347B9}"/>
              </a:ext>
            </a:extLst>
          </p:cNvPr>
          <p:cNvSpPr>
            <a:spLocks noGrp="1"/>
          </p:cNvSpPr>
          <p:nvPr>
            <p:ph type="dt" idx="10"/>
          </p:nvPr>
        </p:nvSpPr>
        <p:spPr/>
        <p:txBody>
          <a:bodyPr/>
          <a:lstStyle>
            <a:lvl1pPr>
              <a:defRPr/>
            </a:lvl1pPr>
          </a:lstStyle>
          <a:p>
            <a:r>
              <a:rPr lang="sv-SE" altLang="sv-SE"/>
              <a:t>2021-01-01</a:t>
            </a:r>
          </a:p>
        </p:txBody>
      </p:sp>
      <p:sp>
        <p:nvSpPr>
          <p:cNvPr id="5" name="Platshållare för bildnummer 4">
            <a:extLst>
              <a:ext uri="{FF2B5EF4-FFF2-40B4-BE49-F238E27FC236}">
                <a16:creationId xmlns:a16="http://schemas.microsoft.com/office/drawing/2014/main" xmlns="" id="{A2A7465E-C321-4FEB-A3F9-6123C2BCF8FD}"/>
              </a:ext>
            </a:extLst>
          </p:cNvPr>
          <p:cNvSpPr>
            <a:spLocks noGrp="1"/>
          </p:cNvSpPr>
          <p:nvPr>
            <p:ph type="sldNum" idx="11"/>
          </p:nvPr>
        </p:nvSpPr>
        <p:spPr/>
        <p:txBody>
          <a:bodyPr/>
          <a:lstStyle>
            <a:lvl1pPr>
              <a:defRPr/>
            </a:lvl1pPr>
          </a:lstStyle>
          <a:p>
            <a:fld id="{60BB9AB9-8A7E-4D59-B032-48DF06A9FAF7}" type="slidenum">
              <a:rPr lang="sv-SE" altLang="sv-SE"/>
              <a:pPr/>
              <a:t>‹#›</a:t>
            </a:fld>
            <a:endParaRPr lang="sv-SE" altLang="sv-SE"/>
          </a:p>
        </p:txBody>
      </p:sp>
    </p:spTree>
    <p:extLst>
      <p:ext uri="{BB962C8B-B14F-4D97-AF65-F5344CB8AC3E}">
        <p14:creationId xmlns:p14="http://schemas.microsoft.com/office/powerpoint/2010/main" xmlns="" val="41907450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xmlns="" id="{CE4505D8-5CF1-429A-970C-FBAF06862EBE}"/>
              </a:ext>
            </a:extLst>
          </p:cNvPr>
          <p:cNvSpPr>
            <a:spLocks noGrp="1"/>
          </p:cNvSpPr>
          <p:nvPr>
            <p:ph type="title"/>
          </p:nvPr>
        </p:nvSpPr>
        <p:spPr/>
        <p:txBody>
          <a:bodyPr/>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xmlns="" id="{D9688F0E-6838-4B3C-956B-06D91EA3A0F5}"/>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xmlns="" id="{5DC1EBEE-B8D4-489A-9CC2-6A56476332E8}"/>
              </a:ext>
            </a:extLst>
          </p:cNvPr>
          <p:cNvSpPr>
            <a:spLocks noGrp="1"/>
          </p:cNvSpPr>
          <p:nvPr>
            <p:ph type="dt" idx="10"/>
          </p:nvPr>
        </p:nvSpPr>
        <p:spPr/>
        <p:txBody>
          <a:bodyPr/>
          <a:lstStyle>
            <a:lvl1pPr>
              <a:defRPr/>
            </a:lvl1pPr>
          </a:lstStyle>
          <a:p>
            <a:r>
              <a:rPr lang="sv-SE" altLang="sv-SE"/>
              <a:t>2021-01-01</a:t>
            </a:r>
          </a:p>
        </p:txBody>
      </p:sp>
      <p:sp>
        <p:nvSpPr>
          <p:cNvPr id="5" name="Platshållare för bildnummer 4">
            <a:extLst>
              <a:ext uri="{FF2B5EF4-FFF2-40B4-BE49-F238E27FC236}">
                <a16:creationId xmlns:a16="http://schemas.microsoft.com/office/drawing/2014/main" xmlns="" id="{ADBBA065-0FBA-4DE8-9C69-E514DB865695}"/>
              </a:ext>
            </a:extLst>
          </p:cNvPr>
          <p:cNvSpPr>
            <a:spLocks noGrp="1"/>
          </p:cNvSpPr>
          <p:nvPr>
            <p:ph type="sldNum" idx="11"/>
          </p:nvPr>
        </p:nvSpPr>
        <p:spPr/>
        <p:txBody>
          <a:bodyPr/>
          <a:lstStyle>
            <a:lvl1pPr>
              <a:defRPr/>
            </a:lvl1pPr>
          </a:lstStyle>
          <a:p>
            <a:fld id="{A4964ACD-7204-4D93-A42F-50F5BE082FB5}" type="slidenum">
              <a:rPr lang="sv-SE" altLang="sv-SE"/>
              <a:pPr/>
              <a:t>‹#›</a:t>
            </a:fld>
            <a:endParaRPr lang="sv-SE" altLang="sv-SE"/>
          </a:p>
        </p:txBody>
      </p:sp>
    </p:spTree>
    <p:extLst>
      <p:ext uri="{BB962C8B-B14F-4D97-AF65-F5344CB8AC3E}">
        <p14:creationId xmlns:p14="http://schemas.microsoft.com/office/powerpoint/2010/main" xmlns="" val="32042491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a:extLst>
              <a:ext uri="{FF2B5EF4-FFF2-40B4-BE49-F238E27FC236}">
                <a16:creationId xmlns:a16="http://schemas.microsoft.com/office/drawing/2014/main" xmlns="" id="{B449937A-85CB-4440-ABEA-DBB10C5293AB}"/>
              </a:ext>
            </a:extLst>
          </p:cNvPr>
          <p:cNvSpPr>
            <a:spLocks noGrp="1"/>
          </p:cNvSpPr>
          <p:nvPr>
            <p:ph type="title" orient="vert"/>
          </p:nvPr>
        </p:nvSpPr>
        <p:spPr>
          <a:xfrm>
            <a:off x="4972050" y="2317750"/>
            <a:ext cx="1541463" cy="6535738"/>
          </a:xfrm>
        </p:spPr>
        <p:txBody>
          <a:bodyPr vert="eaVert"/>
          <a:lstStyle/>
          <a:p>
            <a:r>
              <a:rPr lang="sv-SE"/>
              <a:t>Klicka här för att ändra mall för rubrikformat</a:t>
            </a:r>
          </a:p>
        </p:txBody>
      </p:sp>
      <p:sp>
        <p:nvSpPr>
          <p:cNvPr id="3" name="Platshållare för lodrät text 2">
            <a:extLst>
              <a:ext uri="{FF2B5EF4-FFF2-40B4-BE49-F238E27FC236}">
                <a16:creationId xmlns:a16="http://schemas.microsoft.com/office/drawing/2014/main" xmlns="" id="{D07138A2-C86A-4C97-B04C-F2B72236EABF}"/>
              </a:ext>
            </a:extLst>
          </p:cNvPr>
          <p:cNvSpPr>
            <a:spLocks noGrp="1"/>
          </p:cNvSpPr>
          <p:nvPr>
            <p:ph type="body" orient="vert" idx="1"/>
          </p:nvPr>
        </p:nvSpPr>
        <p:spPr>
          <a:xfrm>
            <a:off x="342900" y="2317750"/>
            <a:ext cx="4476750" cy="65357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xmlns="" id="{31439632-0A8C-4265-9C76-DB449A71DA85}"/>
              </a:ext>
            </a:extLst>
          </p:cNvPr>
          <p:cNvSpPr>
            <a:spLocks noGrp="1"/>
          </p:cNvSpPr>
          <p:nvPr>
            <p:ph type="dt" idx="10"/>
          </p:nvPr>
        </p:nvSpPr>
        <p:spPr/>
        <p:txBody>
          <a:bodyPr/>
          <a:lstStyle>
            <a:lvl1pPr>
              <a:defRPr/>
            </a:lvl1pPr>
          </a:lstStyle>
          <a:p>
            <a:r>
              <a:rPr lang="sv-SE" altLang="sv-SE"/>
              <a:t>2021-01-01</a:t>
            </a:r>
          </a:p>
        </p:txBody>
      </p:sp>
      <p:sp>
        <p:nvSpPr>
          <p:cNvPr id="5" name="Platshållare för bildnummer 4">
            <a:extLst>
              <a:ext uri="{FF2B5EF4-FFF2-40B4-BE49-F238E27FC236}">
                <a16:creationId xmlns:a16="http://schemas.microsoft.com/office/drawing/2014/main" xmlns="" id="{23BEA133-9B56-4144-8E44-2D586189EB99}"/>
              </a:ext>
            </a:extLst>
          </p:cNvPr>
          <p:cNvSpPr>
            <a:spLocks noGrp="1"/>
          </p:cNvSpPr>
          <p:nvPr>
            <p:ph type="sldNum" idx="11"/>
          </p:nvPr>
        </p:nvSpPr>
        <p:spPr/>
        <p:txBody>
          <a:bodyPr/>
          <a:lstStyle>
            <a:lvl1pPr>
              <a:defRPr/>
            </a:lvl1pPr>
          </a:lstStyle>
          <a:p>
            <a:fld id="{CF84CA29-558B-4DF2-8F4C-6FAF398775E4}" type="slidenum">
              <a:rPr lang="sv-SE" altLang="sv-SE"/>
              <a:pPr/>
              <a:t>‹#›</a:t>
            </a:fld>
            <a:endParaRPr lang="sv-SE" altLang="sv-SE"/>
          </a:p>
        </p:txBody>
      </p:sp>
    </p:spTree>
    <p:extLst>
      <p:ext uri="{BB962C8B-B14F-4D97-AF65-F5344CB8AC3E}">
        <p14:creationId xmlns:p14="http://schemas.microsoft.com/office/powerpoint/2010/main" xmlns="" val="10999298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Anpassad layou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xmlns="" id="{37BA2234-1A4E-4808-A2E3-ACFBE473CE46}"/>
              </a:ext>
            </a:extLst>
          </p:cNvPr>
          <p:cNvSpPr>
            <a:spLocks noGrp="1"/>
          </p:cNvSpPr>
          <p:nvPr>
            <p:ph type="title"/>
          </p:nvPr>
        </p:nvSpPr>
        <p:spPr>
          <a:xfrm>
            <a:off x="514350" y="3076575"/>
            <a:ext cx="5827713" cy="2120900"/>
          </a:xfrm>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xmlns="" id="{26C536DC-0538-493B-AB77-2DE43E33384E}"/>
              </a:ext>
            </a:extLst>
          </p:cNvPr>
          <p:cNvSpPr>
            <a:spLocks noGrp="1"/>
          </p:cNvSpPr>
          <p:nvPr>
            <p:ph type="dt" idx="10"/>
          </p:nvPr>
        </p:nvSpPr>
        <p:spPr>
          <a:xfrm>
            <a:off x="342900" y="9182100"/>
            <a:ext cx="1598613" cy="525463"/>
          </a:xfrm>
        </p:spPr>
        <p:txBody>
          <a:bodyPr/>
          <a:lstStyle>
            <a:lvl1pPr>
              <a:defRPr/>
            </a:lvl1pPr>
          </a:lstStyle>
          <a:p>
            <a:r>
              <a:rPr lang="sv-SE" altLang="sv-SE"/>
              <a:t>2021-01-01</a:t>
            </a:r>
          </a:p>
        </p:txBody>
      </p:sp>
      <p:sp>
        <p:nvSpPr>
          <p:cNvPr id="4" name="Platshållare för bildnummer 3">
            <a:extLst>
              <a:ext uri="{FF2B5EF4-FFF2-40B4-BE49-F238E27FC236}">
                <a16:creationId xmlns:a16="http://schemas.microsoft.com/office/drawing/2014/main" xmlns="" id="{8F66B6C7-D66F-480D-B1EC-20D35604E20E}"/>
              </a:ext>
            </a:extLst>
          </p:cNvPr>
          <p:cNvSpPr>
            <a:spLocks noGrp="1"/>
          </p:cNvSpPr>
          <p:nvPr>
            <p:ph type="sldNum" idx="11"/>
          </p:nvPr>
        </p:nvSpPr>
        <p:spPr>
          <a:xfrm>
            <a:off x="4914900" y="9182100"/>
            <a:ext cx="1598613" cy="525463"/>
          </a:xfrm>
        </p:spPr>
        <p:txBody>
          <a:bodyPr/>
          <a:lstStyle>
            <a:lvl1pPr>
              <a:defRPr/>
            </a:lvl1pPr>
          </a:lstStyle>
          <a:p>
            <a:fld id="{C99E7729-E41F-448C-BA52-889E686F6498}" type="slidenum">
              <a:rPr lang="sv-SE" altLang="sv-SE"/>
              <a:pPr/>
              <a:t>‹#›</a:t>
            </a:fld>
            <a:endParaRPr lang="sv-SE" altLang="sv-SE"/>
          </a:p>
        </p:txBody>
      </p:sp>
    </p:spTree>
    <p:extLst>
      <p:ext uri="{BB962C8B-B14F-4D97-AF65-F5344CB8AC3E}">
        <p14:creationId xmlns:p14="http://schemas.microsoft.com/office/powerpoint/2010/main" xmlns="" val="37427486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xmlns="" id="{F1EF28D0-3BDE-4955-B45F-C603B8E119B6}"/>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xmlns="" id="{00772669-E078-48B7-8BF9-8968096DAE1D}"/>
              </a:ext>
            </a:extLst>
          </p:cNvPr>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xmlns="" id="{93E650FD-426F-42AD-9675-294232056638}"/>
              </a:ext>
            </a:extLst>
          </p:cNvPr>
          <p:cNvSpPr>
            <a:spLocks noGrp="1"/>
          </p:cNvSpPr>
          <p:nvPr>
            <p:ph type="dt" idx="10"/>
          </p:nvPr>
        </p:nvSpPr>
        <p:spPr/>
        <p:txBody>
          <a:bodyPr/>
          <a:lstStyle>
            <a:lvl1pPr>
              <a:defRPr/>
            </a:lvl1pPr>
          </a:lstStyle>
          <a:p>
            <a:r>
              <a:rPr lang="sv-SE" altLang="sv-SE"/>
              <a:t>2021-01-01</a:t>
            </a:r>
          </a:p>
        </p:txBody>
      </p:sp>
      <p:sp>
        <p:nvSpPr>
          <p:cNvPr id="5" name="Platshållare för bildnummer 4">
            <a:extLst>
              <a:ext uri="{FF2B5EF4-FFF2-40B4-BE49-F238E27FC236}">
                <a16:creationId xmlns:a16="http://schemas.microsoft.com/office/drawing/2014/main" xmlns="" id="{5144A9FB-98E4-4297-AE3B-A4C3CBFEC868}"/>
              </a:ext>
            </a:extLst>
          </p:cNvPr>
          <p:cNvSpPr>
            <a:spLocks noGrp="1"/>
          </p:cNvSpPr>
          <p:nvPr>
            <p:ph type="sldNum" idx="11"/>
          </p:nvPr>
        </p:nvSpPr>
        <p:spPr/>
        <p:txBody>
          <a:bodyPr/>
          <a:lstStyle>
            <a:lvl1pPr>
              <a:defRPr/>
            </a:lvl1pPr>
          </a:lstStyle>
          <a:p>
            <a:fld id="{1A3EE53F-6551-43DA-8FBB-A668AFEA9812}" type="slidenum">
              <a:rPr lang="sv-SE" altLang="sv-SE"/>
              <a:pPr/>
              <a:t>‹#›</a:t>
            </a:fld>
            <a:endParaRPr lang="sv-SE" altLang="sv-SE"/>
          </a:p>
        </p:txBody>
      </p:sp>
    </p:spTree>
    <p:extLst>
      <p:ext uri="{BB962C8B-B14F-4D97-AF65-F5344CB8AC3E}">
        <p14:creationId xmlns:p14="http://schemas.microsoft.com/office/powerpoint/2010/main" xmlns="" val="36308981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xmlns="" id="{113994E7-966E-4266-8A27-96EC4685B430}"/>
              </a:ext>
            </a:extLst>
          </p:cNvPr>
          <p:cNvSpPr>
            <a:spLocks noGrp="1"/>
          </p:cNvSpPr>
          <p:nvPr>
            <p:ph type="title"/>
          </p:nvPr>
        </p:nvSpPr>
        <p:spPr>
          <a:xfrm>
            <a:off x="468313" y="2470150"/>
            <a:ext cx="5915025" cy="4119563"/>
          </a:xfrm>
        </p:spPr>
        <p:txBody>
          <a:bodyPr anchor="b"/>
          <a:lstStyle>
            <a:lvl1pPr>
              <a:defRPr sz="6000"/>
            </a:lvl1pPr>
          </a:lstStyle>
          <a:p>
            <a:r>
              <a:rPr lang="sv-SE"/>
              <a:t>Klicka här för att ändra mall för rubrikformat</a:t>
            </a:r>
          </a:p>
        </p:txBody>
      </p:sp>
      <p:sp>
        <p:nvSpPr>
          <p:cNvPr id="3" name="Platshållare för text 2">
            <a:extLst>
              <a:ext uri="{FF2B5EF4-FFF2-40B4-BE49-F238E27FC236}">
                <a16:creationId xmlns:a16="http://schemas.microsoft.com/office/drawing/2014/main" xmlns="" id="{3CEDCD29-2CF7-441D-883D-A2E1F57DBC0D}"/>
              </a:ext>
            </a:extLst>
          </p:cNvPr>
          <p:cNvSpPr>
            <a:spLocks noGrp="1"/>
          </p:cNvSpPr>
          <p:nvPr>
            <p:ph type="body" idx="1"/>
          </p:nvPr>
        </p:nvSpPr>
        <p:spPr>
          <a:xfrm>
            <a:off x="468313" y="6629400"/>
            <a:ext cx="5915025" cy="2166938"/>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sv-SE"/>
              <a:t>Klicka här för att ändra format på bakgrundstexten</a:t>
            </a:r>
          </a:p>
        </p:txBody>
      </p:sp>
      <p:sp>
        <p:nvSpPr>
          <p:cNvPr id="4" name="Platshållare för datum 3">
            <a:extLst>
              <a:ext uri="{FF2B5EF4-FFF2-40B4-BE49-F238E27FC236}">
                <a16:creationId xmlns:a16="http://schemas.microsoft.com/office/drawing/2014/main" xmlns="" id="{A3D88C89-6135-4543-9B33-A9376A05A0F2}"/>
              </a:ext>
            </a:extLst>
          </p:cNvPr>
          <p:cNvSpPr>
            <a:spLocks noGrp="1"/>
          </p:cNvSpPr>
          <p:nvPr>
            <p:ph type="dt" idx="10"/>
          </p:nvPr>
        </p:nvSpPr>
        <p:spPr/>
        <p:txBody>
          <a:bodyPr/>
          <a:lstStyle>
            <a:lvl1pPr>
              <a:defRPr/>
            </a:lvl1pPr>
          </a:lstStyle>
          <a:p>
            <a:r>
              <a:rPr lang="sv-SE" altLang="sv-SE"/>
              <a:t>2021-01-01</a:t>
            </a:r>
          </a:p>
        </p:txBody>
      </p:sp>
      <p:sp>
        <p:nvSpPr>
          <p:cNvPr id="5" name="Platshållare för bildnummer 4">
            <a:extLst>
              <a:ext uri="{FF2B5EF4-FFF2-40B4-BE49-F238E27FC236}">
                <a16:creationId xmlns:a16="http://schemas.microsoft.com/office/drawing/2014/main" xmlns="" id="{40485EC2-2B0F-4052-BAFF-964736612A04}"/>
              </a:ext>
            </a:extLst>
          </p:cNvPr>
          <p:cNvSpPr>
            <a:spLocks noGrp="1"/>
          </p:cNvSpPr>
          <p:nvPr>
            <p:ph type="sldNum" idx="11"/>
          </p:nvPr>
        </p:nvSpPr>
        <p:spPr/>
        <p:txBody>
          <a:bodyPr/>
          <a:lstStyle>
            <a:lvl1pPr>
              <a:defRPr/>
            </a:lvl1pPr>
          </a:lstStyle>
          <a:p>
            <a:fld id="{C0CD3F4B-5C1A-42AD-9CC2-DA6CC87BF0CF}" type="slidenum">
              <a:rPr lang="sv-SE" altLang="sv-SE"/>
              <a:pPr/>
              <a:t>‹#›</a:t>
            </a:fld>
            <a:endParaRPr lang="sv-SE" altLang="sv-SE"/>
          </a:p>
        </p:txBody>
      </p:sp>
    </p:spTree>
    <p:extLst>
      <p:ext uri="{BB962C8B-B14F-4D97-AF65-F5344CB8AC3E}">
        <p14:creationId xmlns:p14="http://schemas.microsoft.com/office/powerpoint/2010/main" xmlns="" val="997877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xmlns="" id="{07986C92-901C-40B5-AB01-40FFE16A1548}"/>
              </a:ext>
            </a:extLst>
          </p:cNvPr>
          <p:cNvSpPr>
            <a:spLocks noGrp="1"/>
          </p:cNvSpPr>
          <p:nvPr>
            <p:ph type="title"/>
          </p:nvPr>
        </p:nvSpPr>
        <p:spPr/>
        <p:txBody>
          <a:body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xmlns="" id="{7ABAC235-6738-4851-A67B-A8BD13AA6C83}"/>
              </a:ext>
            </a:extLst>
          </p:cNvPr>
          <p:cNvSpPr>
            <a:spLocks noGrp="1"/>
          </p:cNvSpPr>
          <p:nvPr>
            <p:ph sz="half" idx="1"/>
          </p:nvPr>
        </p:nvSpPr>
        <p:spPr>
          <a:xfrm>
            <a:off x="342900" y="2317750"/>
            <a:ext cx="3008313" cy="65357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a:extLst>
              <a:ext uri="{FF2B5EF4-FFF2-40B4-BE49-F238E27FC236}">
                <a16:creationId xmlns:a16="http://schemas.microsoft.com/office/drawing/2014/main" xmlns="" id="{D09257CA-72BD-432D-8143-F892E8E88C1A}"/>
              </a:ext>
            </a:extLst>
          </p:cNvPr>
          <p:cNvSpPr>
            <a:spLocks noGrp="1"/>
          </p:cNvSpPr>
          <p:nvPr>
            <p:ph sz="half" idx="2"/>
          </p:nvPr>
        </p:nvSpPr>
        <p:spPr>
          <a:xfrm>
            <a:off x="3503613" y="2317750"/>
            <a:ext cx="3009900" cy="65357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datum 4">
            <a:extLst>
              <a:ext uri="{FF2B5EF4-FFF2-40B4-BE49-F238E27FC236}">
                <a16:creationId xmlns:a16="http://schemas.microsoft.com/office/drawing/2014/main" xmlns="" id="{F5ACB23A-9B3E-49A0-A443-4CBC9F2B80B8}"/>
              </a:ext>
            </a:extLst>
          </p:cNvPr>
          <p:cNvSpPr>
            <a:spLocks noGrp="1"/>
          </p:cNvSpPr>
          <p:nvPr>
            <p:ph type="dt" idx="10"/>
          </p:nvPr>
        </p:nvSpPr>
        <p:spPr/>
        <p:txBody>
          <a:bodyPr/>
          <a:lstStyle>
            <a:lvl1pPr>
              <a:defRPr/>
            </a:lvl1pPr>
          </a:lstStyle>
          <a:p>
            <a:r>
              <a:rPr lang="sv-SE" altLang="sv-SE"/>
              <a:t>2021-01-01</a:t>
            </a:r>
          </a:p>
        </p:txBody>
      </p:sp>
      <p:sp>
        <p:nvSpPr>
          <p:cNvPr id="6" name="Platshållare för bildnummer 5">
            <a:extLst>
              <a:ext uri="{FF2B5EF4-FFF2-40B4-BE49-F238E27FC236}">
                <a16:creationId xmlns:a16="http://schemas.microsoft.com/office/drawing/2014/main" xmlns="" id="{84DC4800-2990-433C-AB7C-CD78E6914703}"/>
              </a:ext>
            </a:extLst>
          </p:cNvPr>
          <p:cNvSpPr>
            <a:spLocks noGrp="1"/>
          </p:cNvSpPr>
          <p:nvPr>
            <p:ph type="sldNum" idx="11"/>
          </p:nvPr>
        </p:nvSpPr>
        <p:spPr/>
        <p:txBody>
          <a:bodyPr/>
          <a:lstStyle>
            <a:lvl1pPr>
              <a:defRPr/>
            </a:lvl1pPr>
          </a:lstStyle>
          <a:p>
            <a:fld id="{45A834A7-60C8-4E5B-A70D-C47D89D192B1}" type="slidenum">
              <a:rPr lang="sv-SE" altLang="sv-SE"/>
              <a:pPr/>
              <a:t>‹#›</a:t>
            </a:fld>
            <a:endParaRPr lang="sv-SE" altLang="sv-SE"/>
          </a:p>
        </p:txBody>
      </p:sp>
    </p:spTree>
    <p:extLst>
      <p:ext uri="{BB962C8B-B14F-4D97-AF65-F5344CB8AC3E}">
        <p14:creationId xmlns:p14="http://schemas.microsoft.com/office/powerpoint/2010/main" xmlns="" val="33217833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xmlns="" id="{62C77D01-186D-4AD0-8D33-E9751DD34700}"/>
              </a:ext>
            </a:extLst>
          </p:cNvPr>
          <p:cNvSpPr>
            <a:spLocks noGrp="1"/>
          </p:cNvSpPr>
          <p:nvPr>
            <p:ph type="title"/>
          </p:nvPr>
        </p:nvSpPr>
        <p:spPr>
          <a:xfrm>
            <a:off x="473075" y="527050"/>
            <a:ext cx="5915025" cy="1914525"/>
          </a:xfrm>
        </p:spPr>
        <p:txBody>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xmlns="" id="{D7590A60-1D8B-44E2-BC44-E5DEC735AF1F}"/>
              </a:ext>
            </a:extLst>
          </p:cNvPr>
          <p:cNvSpPr>
            <a:spLocks noGrp="1"/>
          </p:cNvSpPr>
          <p:nvPr>
            <p:ph type="body" idx="1"/>
          </p:nvPr>
        </p:nvSpPr>
        <p:spPr>
          <a:xfrm>
            <a:off x="473075" y="2428875"/>
            <a:ext cx="2900363" cy="118903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xmlns="" id="{69F175DE-79F2-470E-A168-DE0654442CA3}"/>
              </a:ext>
            </a:extLst>
          </p:cNvPr>
          <p:cNvSpPr>
            <a:spLocks noGrp="1"/>
          </p:cNvSpPr>
          <p:nvPr>
            <p:ph sz="half" idx="2"/>
          </p:nvPr>
        </p:nvSpPr>
        <p:spPr>
          <a:xfrm>
            <a:off x="473075" y="3617913"/>
            <a:ext cx="2900363" cy="5322887"/>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a:extLst>
              <a:ext uri="{FF2B5EF4-FFF2-40B4-BE49-F238E27FC236}">
                <a16:creationId xmlns:a16="http://schemas.microsoft.com/office/drawing/2014/main" xmlns="" id="{4DA553EB-A17B-44B3-808E-1D0178489417}"/>
              </a:ext>
            </a:extLst>
          </p:cNvPr>
          <p:cNvSpPr>
            <a:spLocks noGrp="1"/>
          </p:cNvSpPr>
          <p:nvPr>
            <p:ph type="body" sz="quarter" idx="3"/>
          </p:nvPr>
        </p:nvSpPr>
        <p:spPr>
          <a:xfrm>
            <a:off x="3471863" y="2428875"/>
            <a:ext cx="2916237" cy="118903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a:extLst>
              <a:ext uri="{FF2B5EF4-FFF2-40B4-BE49-F238E27FC236}">
                <a16:creationId xmlns:a16="http://schemas.microsoft.com/office/drawing/2014/main" xmlns="" id="{AD50CB51-4F80-407D-BFCF-76A90BA8F86B}"/>
              </a:ext>
            </a:extLst>
          </p:cNvPr>
          <p:cNvSpPr>
            <a:spLocks noGrp="1"/>
          </p:cNvSpPr>
          <p:nvPr>
            <p:ph sz="quarter" idx="4"/>
          </p:nvPr>
        </p:nvSpPr>
        <p:spPr>
          <a:xfrm>
            <a:off x="3471863" y="3617913"/>
            <a:ext cx="2916237" cy="5322887"/>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xmlns="" id="{539EFBB2-5588-4314-99EF-CA62207CAA02}"/>
              </a:ext>
            </a:extLst>
          </p:cNvPr>
          <p:cNvSpPr>
            <a:spLocks noGrp="1"/>
          </p:cNvSpPr>
          <p:nvPr>
            <p:ph type="dt" idx="10"/>
          </p:nvPr>
        </p:nvSpPr>
        <p:spPr/>
        <p:txBody>
          <a:bodyPr/>
          <a:lstStyle>
            <a:lvl1pPr>
              <a:defRPr/>
            </a:lvl1pPr>
          </a:lstStyle>
          <a:p>
            <a:r>
              <a:rPr lang="sv-SE" altLang="sv-SE"/>
              <a:t>2021-01-01</a:t>
            </a:r>
          </a:p>
        </p:txBody>
      </p:sp>
      <p:sp>
        <p:nvSpPr>
          <p:cNvPr id="8" name="Platshållare för bildnummer 7">
            <a:extLst>
              <a:ext uri="{FF2B5EF4-FFF2-40B4-BE49-F238E27FC236}">
                <a16:creationId xmlns:a16="http://schemas.microsoft.com/office/drawing/2014/main" xmlns="" id="{4EEC8C12-EA44-4F71-9491-121B657579A8}"/>
              </a:ext>
            </a:extLst>
          </p:cNvPr>
          <p:cNvSpPr>
            <a:spLocks noGrp="1"/>
          </p:cNvSpPr>
          <p:nvPr>
            <p:ph type="sldNum" idx="11"/>
          </p:nvPr>
        </p:nvSpPr>
        <p:spPr/>
        <p:txBody>
          <a:bodyPr/>
          <a:lstStyle>
            <a:lvl1pPr>
              <a:defRPr/>
            </a:lvl1pPr>
          </a:lstStyle>
          <a:p>
            <a:fld id="{E53CE340-9B7A-450D-BD24-857D5F6398D6}" type="slidenum">
              <a:rPr lang="sv-SE" altLang="sv-SE"/>
              <a:pPr/>
              <a:t>‹#›</a:t>
            </a:fld>
            <a:endParaRPr lang="sv-SE" altLang="sv-SE"/>
          </a:p>
        </p:txBody>
      </p:sp>
    </p:spTree>
    <p:extLst>
      <p:ext uri="{BB962C8B-B14F-4D97-AF65-F5344CB8AC3E}">
        <p14:creationId xmlns:p14="http://schemas.microsoft.com/office/powerpoint/2010/main" xmlns="" val="17562080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xmlns="" id="{954FC05F-DC1E-413E-9897-EF36C4DDCEDF}"/>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xmlns="" id="{918408DD-79DC-412A-B4CC-53D6F7BDBED6}"/>
              </a:ext>
            </a:extLst>
          </p:cNvPr>
          <p:cNvSpPr>
            <a:spLocks noGrp="1"/>
          </p:cNvSpPr>
          <p:nvPr>
            <p:ph type="dt" idx="10"/>
          </p:nvPr>
        </p:nvSpPr>
        <p:spPr/>
        <p:txBody>
          <a:bodyPr/>
          <a:lstStyle>
            <a:lvl1pPr>
              <a:defRPr/>
            </a:lvl1pPr>
          </a:lstStyle>
          <a:p>
            <a:r>
              <a:rPr lang="sv-SE" altLang="sv-SE"/>
              <a:t>2021-01-01</a:t>
            </a:r>
          </a:p>
        </p:txBody>
      </p:sp>
      <p:sp>
        <p:nvSpPr>
          <p:cNvPr id="4" name="Platshållare för bildnummer 3">
            <a:extLst>
              <a:ext uri="{FF2B5EF4-FFF2-40B4-BE49-F238E27FC236}">
                <a16:creationId xmlns:a16="http://schemas.microsoft.com/office/drawing/2014/main" xmlns="" id="{4E3774DF-2815-4D93-BBF8-9FD14366190F}"/>
              </a:ext>
            </a:extLst>
          </p:cNvPr>
          <p:cNvSpPr>
            <a:spLocks noGrp="1"/>
          </p:cNvSpPr>
          <p:nvPr>
            <p:ph type="sldNum" idx="11"/>
          </p:nvPr>
        </p:nvSpPr>
        <p:spPr/>
        <p:txBody>
          <a:bodyPr/>
          <a:lstStyle>
            <a:lvl1pPr>
              <a:defRPr/>
            </a:lvl1pPr>
          </a:lstStyle>
          <a:p>
            <a:fld id="{45968608-ED97-4CAC-ACA9-13D89B8D5AEF}" type="slidenum">
              <a:rPr lang="sv-SE" altLang="sv-SE"/>
              <a:pPr/>
              <a:t>‹#›</a:t>
            </a:fld>
            <a:endParaRPr lang="sv-SE" altLang="sv-SE"/>
          </a:p>
        </p:txBody>
      </p:sp>
    </p:spTree>
    <p:extLst>
      <p:ext uri="{BB962C8B-B14F-4D97-AF65-F5344CB8AC3E}">
        <p14:creationId xmlns:p14="http://schemas.microsoft.com/office/powerpoint/2010/main" xmlns="" val="1530633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xmlns="" id="{DB9784E3-4361-4781-8693-44230C3085D1}"/>
              </a:ext>
            </a:extLst>
          </p:cNvPr>
          <p:cNvSpPr>
            <a:spLocks noGrp="1"/>
          </p:cNvSpPr>
          <p:nvPr>
            <p:ph type="dt" idx="10"/>
          </p:nvPr>
        </p:nvSpPr>
        <p:spPr/>
        <p:txBody>
          <a:bodyPr/>
          <a:lstStyle>
            <a:lvl1pPr>
              <a:defRPr/>
            </a:lvl1pPr>
          </a:lstStyle>
          <a:p>
            <a:r>
              <a:rPr lang="sv-SE" altLang="sv-SE"/>
              <a:t>2021-01-01</a:t>
            </a:r>
          </a:p>
        </p:txBody>
      </p:sp>
      <p:sp>
        <p:nvSpPr>
          <p:cNvPr id="3" name="Platshållare för bildnummer 2">
            <a:extLst>
              <a:ext uri="{FF2B5EF4-FFF2-40B4-BE49-F238E27FC236}">
                <a16:creationId xmlns:a16="http://schemas.microsoft.com/office/drawing/2014/main" xmlns="" id="{E3903371-8248-48AB-8CC3-6F0A22339754}"/>
              </a:ext>
            </a:extLst>
          </p:cNvPr>
          <p:cNvSpPr>
            <a:spLocks noGrp="1"/>
          </p:cNvSpPr>
          <p:nvPr>
            <p:ph type="sldNum" idx="11"/>
          </p:nvPr>
        </p:nvSpPr>
        <p:spPr/>
        <p:txBody>
          <a:bodyPr/>
          <a:lstStyle>
            <a:lvl1pPr>
              <a:defRPr/>
            </a:lvl1pPr>
          </a:lstStyle>
          <a:p>
            <a:fld id="{0E1939AC-D183-4C7E-BA81-57F37E274CD4}" type="slidenum">
              <a:rPr lang="sv-SE" altLang="sv-SE"/>
              <a:pPr/>
              <a:t>‹#›</a:t>
            </a:fld>
            <a:endParaRPr lang="sv-SE" altLang="sv-SE"/>
          </a:p>
        </p:txBody>
      </p:sp>
    </p:spTree>
    <p:extLst>
      <p:ext uri="{BB962C8B-B14F-4D97-AF65-F5344CB8AC3E}">
        <p14:creationId xmlns:p14="http://schemas.microsoft.com/office/powerpoint/2010/main" xmlns="" val="38143278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xmlns="" id="{522307B7-E437-49C3-8455-5B14014AF5CC}"/>
              </a:ext>
            </a:extLst>
          </p:cNvPr>
          <p:cNvSpPr>
            <a:spLocks noGrp="1"/>
          </p:cNvSpPr>
          <p:nvPr>
            <p:ph type="title"/>
          </p:nvPr>
        </p:nvSpPr>
        <p:spPr>
          <a:xfrm>
            <a:off x="473075" y="660400"/>
            <a:ext cx="2211388" cy="2311400"/>
          </a:xfrm>
        </p:spPr>
        <p:txBody>
          <a:bodyPr anchor="b"/>
          <a:lstStyle>
            <a:lvl1pPr>
              <a:defRPr sz="3200"/>
            </a:lvl1pPr>
          </a:lstStyle>
          <a:p>
            <a:r>
              <a:rPr lang="sv-SE"/>
              <a:t>Klicka här för att ändra mall för rubrikformat</a:t>
            </a:r>
          </a:p>
        </p:txBody>
      </p:sp>
      <p:sp>
        <p:nvSpPr>
          <p:cNvPr id="3" name="Platshållare för innehåll 2">
            <a:extLst>
              <a:ext uri="{FF2B5EF4-FFF2-40B4-BE49-F238E27FC236}">
                <a16:creationId xmlns:a16="http://schemas.microsoft.com/office/drawing/2014/main" xmlns="" id="{16A5BBBA-2FF1-4BA4-805B-9E8D56BABDDC}"/>
              </a:ext>
            </a:extLst>
          </p:cNvPr>
          <p:cNvSpPr>
            <a:spLocks noGrp="1"/>
          </p:cNvSpPr>
          <p:nvPr>
            <p:ph idx="1"/>
          </p:nvPr>
        </p:nvSpPr>
        <p:spPr>
          <a:xfrm>
            <a:off x="2916238" y="1425575"/>
            <a:ext cx="3471862" cy="70405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text 3">
            <a:extLst>
              <a:ext uri="{FF2B5EF4-FFF2-40B4-BE49-F238E27FC236}">
                <a16:creationId xmlns:a16="http://schemas.microsoft.com/office/drawing/2014/main" xmlns="" id="{4B8B0813-C25B-4FA2-916A-B33657CB2807}"/>
              </a:ext>
            </a:extLst>
          </p:cNvPr>
          <p:cNvSpPr>
            <a:spLocks noGrp="1"/>
          </p:cNvSpPr>
          <p:nvPr>
            <p:ph type="body" sz="half" idx="2"/>
          </p:nvPr>
        </p:nvSpPr>
        <p:spPr>
          <a:xfrm>
            <a:off x="473075" y="2971800"/>
            <a:ext cx="2211388" cy="550545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xmlns="" id="{76B5C064-06B4-40B6-B7D8-9106CF24BF20}"/>
              </a:ext>
            </a:extLst>
          </p:cNvPr>
          <p:cNvSpPr>
            <a:spLocks noGrp="1"/>
          </p:cNvSpPr>
          <p:nvPr>
            <p:ph type="dt" idx="10"/>
          </p:nvPr>
        </p:nvSpPr>
        <p:spPr/>
        <p:txBody>
          <a:bodyPr/>
          <a:lstStyle>
            <a:lvl1pPr>
              <a:defRPr/>
            </a:lvl1pPr>
          </a:lstStyle>
          <a:p>
            <a:r>
              <a:rPr lang="sv-SE" altLang="sv-SE"/>
              <a:t>2021-01-01</a:t>
            </a:r>
          </a:p>
        </p:txBody>
      </p:sp>
      <p:sp>
        <p:nvSpPr>
          <p:cNvPr id="6" name="Platshållare för bildnummer 5">
            <a:extLst>
              <a:ext uri="{FF2B5EF4-FFF2-40B4-BE49-F238E27FC236}">
                <a16:creationId xmlns:a16="http://schemas.microsoft.com/office/drawing/2014/main" xmlns="" id="{BA5A91BF-C638-46FA-AE89-88E5347B5E71}"/>
              </a:ext>
            </a:extLst>
          </p:cNvPr>
          <p:cNvSpPr>
            <a:spLocks noGrp="1"/>
          </p:cNvSpPr>
          <p:nvPr>
            <p:ph type="sldNum" idx="11"/>
          </p:nvPr>
        </p:nvSpPr>
        <p:spPr/>
        <p:txBody>
          <a:bodyPr/>
          <a:lstStyle>
            <a:lvl1pPr>
              <a:defRPr/>
            </a:lvl1pPr>
          </a:lstStyle>
          <a:p>
            <a:fld id="{E00E0A54-19CC-48D6-AF56-115A9AD0AA55}" type="slidenum">
              <a:rPr lang="sv-SE" altLang="sv-SE"/>
              <a:pPr/>
              <a:t>‹#›</a:t>
            </a:fld>
            <a:endParaRPr lang="sv-SE" altLang="sv-SE"/>
          </a:p>
        </p:txBody>
      </p:sp>
    </p:spTree>
    <p:extLst>
      <p:ext uri="{BB962C8B-B14F-4D97-AF65-F5344CB8AC3E}">
        <p14:creationId xmlns:p14="http://schemas.microsoft.com/office/powerpoint/2010/main" xmlns="" val="127048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xmlns="" id="{1FC5069B-8CC1-4AB5-912A-C843D7FC036F}"/>
              </a:ext>
            </a:extLst>
          </p:cNvPr>
          <p:cNvSpPr>
            <a:spLocks noGrp="1"/>
          </p:cNvSpPr>
          <p:nvPr>
            <p:ph type="title"/>
          </p:nvPr>
        </p:nvSpPr>
        <p:spPr>
          <a:xfrm>
            <a:off x="473075" y="660400"/>
            <a:ext cx="2211388" cy="2311400"/>
          </a:xfrm>
        </p:spPr>
        <p:txBody>
          <a:bodyPr anchor="b"/>
          <a:lstStyle>
            <a:lvl1pPr>
              <a:defRPr sz="3200"/>
            </a:lvl1pPr>
          </a:lstStyle>
          <a:p>
            <a:r>
              <a:rPr lang="sv-SE"/>
              <a:t>Klicka här för att ändra mall för rubrikformat</a:t>
            </a:r>
          </a:p>
        </p:txBody>
      </p:sp>
      <p:sp>
        <p:nvSpPr>
          <p:cNvPr id="3" name="Platshållare för bild 2">
            <a:extLst>
              <a:ext uri="{FF2B5EF4-FFF2-40B4-BE49-F238E27FC236}">
                <a16:creationId xmlns:a16="http://schemas.microsoft.com/office/drawing/2014/main" xmlns="" id="{25C696A0-8239-4AC7-A6F2-BE2CDB7623B5}"/>
              </a:ext>
            </a:extLst>
          </p:cNvPr>
          <p:cNvSpPr>
            <a:spLocks noGrp="1"/>
          </p:cNvSpPr>
          <p:nvPr>
            <p:ph type="pic" idx="1"/>
          </p:nvPr>
        </p:nvSpPr>
        <p:spPr>
          <a:xfrm>
            <a:off x="2916238" y="1425575"/>
            <a:ext cx="3471862" cy="704056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a:extLst>
              <a:ext uri="{FF2B5EF4-FFF2-40B4-BE49-F238E27FC236}">
                <a16:creationId xmlns:a16="http://schemas.microsoft.com/office/drawing/2014/main" xmlns="" id="{D18D9AF6-C651-4927-970D-34854321200B}"/>
              </a:ext>
            </a:extLst>
          </p:cNvPr>
          <p:cNvSpPr>
            <a:spLocks noGrp="1"/>
          </p:cNvSpPr>
          <p:nvPr>
            <p:ph type="body" sz="half" idx="2"/>
          </p:nvPr>
        </p:nvSpPr>
        <p:spPr>
          <a:xfrm>
            <a:off x="473075" y="2971800"/>
            <a:ext cx="2211388" cy="550545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5" name="Platshållare för datum 4">
            <a:extLst>
              <a:ext uri="{FF2B5EF4-FFF2-40B4-BE49-F238E27FC236}">
                <a16:creationId xmlns:a16="http://schemas.microsoft.com/office/drawing/2014/main" xmlns="" id="{C97DCAA9-9339-4D71-BB58-6860701BA1D4}"/>
              </a:ext>
            </a:extLst>
          </p:cNvPr>
          <p:cNvSpPr>
            <a:spLocks noGrp="1"/>
          </p:cNvSpPr>
          <p:nvPr>
            <p:ph type="dt" idx="10"/>
          </p:nvPr>
        </p:nvSpPr>
        <p:spPr/>
        <p:txBody>
          <a:bodyPr/>
          <a:lstStyle>
            <a:lvl1pPr>
              <a:defRPr/>
            </a:lvl1pPr>
          </a:lstStyle>
          <a:p>
            <a:r>
              <a:rPr lang="sv-SE" altLang="sv-SE"/>
              <a:t>2021-01-01</a:t>
            </a:r>
          </a:p>
        </p:txBody>
      </p:sp>
      <p:sp>
        <p:nvSpPr>
          <p:cNvPr id="6" name="Platshållare för bildnummer 5">
            <a:extLst>
              <a:ext uri="{FF2B5EF4-FFF2-40B4-BE49-F238E27FC236}">
                <a16:creationId xmlns:a16="http://schemas.microsoft.com/office/drawing/2014/main" xmlns="" id="{A85C93F1-8129-494A-8009-5E1AAC549A4C}"/>
              </a:ext>
            </a:extLst>
          </p:cNvPr>
          <p:cNvSpPr>
            <a:spLocks noGrp="1"/>
          </p:cNvSpPr>
          <p:nvPr>
            <p:ph type="sldNum" idx="11"/>
          </p:nvPr>
        </p:nvSpPr>
        <p:spPr/>
        <p:txBody>
          <a:bodyPr/>
          <a:lstStyle>
            <a:lvl1pPr>
              <a:defRPr/>
            </a:lvl1pPr>
          </a:lstStyle>
          <a:p>
            <a:fld id="{D5CF3E02-0E4A-4759-B6FB-7ACBD059DF46}" type="slidenum">
              <a:rPr lang="sv-SE" altLang="sv-SE"/>
              <a:pPr/>
              <a:t>‹#›</a:t>
            </a:fld>
            <a:endParaRPr lang="sv-SE" altLang="sv-SE"/>
          </a:p>
        </p:txBody>
      </p:sp>
    </p:spTree>
    <p:extLst>
      <p:ext uri="{BB962C8B-B14F-4D97-AF65-F5344CB8AC3E}">
        <p14:creationId xmlns:p14="http://schemas.microsoft.com/office/powerpoint/2010/main" xmlns="" val="41178341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5" name="Rectangle 1">
            <a:extLst>
              <a:ext uri="{FF2B5EF4-FFF2-40B4-BE49-F238E27FC236}">
                <a16:creationId xmlns:a16="http://schemas.microsoft.com/office/drawing/2014/main" xmlns="" id="{859B3CBA-7571-4C57-A36F-CCE746239E5A}"/>
              </a:ext>
            </a:extLst>
          </p:cNvPr>
          <p:cNvSpPr>
            <a:spLocks noGrp="1" noChangeArrowheads="1"/>
          </p:cNvSpPr>
          <p:nvPr>
            <p:ph type="title"/>
          </p:nvPr>
        </p:nvSpPr>
        <p:spPr bwMode="auto">
          <a:xfrm>
            <a:off x="514350" y="3076575"/>
            <a:ext cx="5827713" cy="212090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0000" tIns="45000" rIns="90000" bIns="45000" numCol="1" anchor="t" anchorCtr="0" compatLnSpc="1">
            <a:prstTxWarp prst="textNoShape">
              <a:avLst/>
            </a:prstTxWarp>
          </a:bodyPr>
          <a:lstStyle/>
          <a:p>
            <a:pPr lvl="0"/>
            <a:r>
              <a:rPr lang="en-GB" altLang="sv-SE"/>
              <a:t>Klicka för att redigera rubriktextens formatKlicka här för att ändra format</a:t>
            </a:r>
          </a:p>
        </p:txBody>
      </p:sp>
      <p:sp>
        <p:nvSpPr>
          <p:cNvPr id="1026" name="Rectangle 2">
            <a:extLst>
              <a:ext uri="{FF2B5EF4-FFF2-40B4-BE49-F238E27FC236}">
                <a16:creationId xmlns:a16="http://schemas.microsoft.com/office/drawing/2014/main" xmlns="" id="{CF065DC8-5E70-404E-B03E-667538FF57F5}"/>
              </a:ext>
            </a:extLst>
          </p:cNvPr>
          <p:cNvSpPr>
            <a:spLocks noGrp="1" noChangeArrowheads="1"/>
          </p:cNvSpPr>
          <p:nvPr>
            <p:ph type="dt"/>
          </p:nvPr>
        </p:nvSpPr>
        <p:spPr bwMode="auto">
          <a:xfrm>
            <a:off x="342900" y="9182100"/>
            <a:ext cx="1598613" cy="525463"/>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0000" tIns="45000" rIns="90000" bIns="45000" numCol="1" anchor="t" anchorCtr="0" compatLnSpc="1">
            <a:prstTxWarp prst="textNoShape">
              <a:avLst/>
            </a:prstTxWarp>
          </a:bodyPr>
          <a:lstStyle>
            <a:lvl1pPr hangingPunct="1">
              <a:lnSpc>
                <a:spcPct val="100000"/>
              </a:lnSpc>
              <a:tabLst>
                <a:tab pos="723900" algn="l"/>
                <a:tab pos="1447800" algn="l"/>
              </a:tabLst>
              <a:defRPr>
                <a:solidFill>
                  <a:srgbClr val="000000"/>
                </a:solidFill>
                <a:latin typeface="+mn-lt"/>
                <a:cs typeface="Lucida Sans Unicode" panose="020B0602030504020204" pitchFamily="34" charset="0"/>
              </a:defRPr>
            </a:lvl1pPr>
          </a:lstStyle>
          <a:p>
            <a:r>
              <a:rPr lang="sv-SE" altLang="sv-SE"/>
              <a:t>2021-01-01</a:t>
            </a:r>
          </a:p>
        </p:txBody>
      </p:sp>
      <p:sp>
        <p:nvSpPr>
          <p:cNvPr id="1027" name="Text Box 3">
            <a:extLst>
              <a:ext uri="{FF2B5EF4-FFF2-40B4-BE49-F238E27FC236}">
                <a16:creationId xmlns:a16="http://schemas.microsoft.com/office/drawing/2014/main" xmlns="" id="{1BAD4DFA-15F0-4A55-BD72-C93B04AFC247}"/>
              </a:ext>
            </a:extLst>
          </p:cNvPr>
          <p:cNvSpPr txBox="1">
            <a:spLocks noChangeArrowheads="1"/>
          </p:cNvSpPr>
          <p:nvPr/>
        </p:nvSpPr>
        <p:spPr bwMode="auto">
          <a:xfrm>
            <a:off x="2343150" y="9182100"/>
            <a:ext cx="2171700" cy="52705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sv-SE"/>
          </a:p>
        </p:txBody>
      </p:sp>
      <p:sp>
        <p:nvSpPr>
          <p:cNvPr id="1028" name="Rectangle 4">
            <a:extLst>
              <a:ext uri="{FF2B5EF4-FFF2-40B4-BE49-F238E27FC236}">
                <a16:creationId xmlns:a16="http://schemas.microsoft.com/office/drawing/2014/main" xmlns="" id="{B79303FE-8C00-43FB-A1FC-1E9B211BF5C0}"/>
              </a:ext>
            </a:extLst>
          </p:cNvPr>
          <p:cNvSpPr>
            <a:spLocks noGrp="1" noChangeArrowheads="1"/>
          </p:cNvSpPr>
          <p:nvPr>
            <p:ph type="sldNum"/>
          </p:nvPr>
        </p:nvSpPr>
        <p:spPr bwMode="auto">
          <a:xfrm>
            <a:off x="4914900" y="9182100"/>
            <a:ext cx="1598613" cy="525463"/>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0000" tIns="45000" rIns="90000" bIns="45000" numCol="1" anchor="t" anchorCtr="0" compatLnSpc="1">
            <a:prstTxWarp prst="textNoShape">
              <a:avLst/>
            </a:prstTxWarp>
          </a:bodyPr>
          <a:lstStyle>
            <a:lvl1pPr hangingPunct="1">
              <a:lnSpc>
                <a:spcPct val="100000"/>
              </a:lnSpc>
              <a:tabLst>
                <a:tab pos="723900" algn="l"/>
                <a:tab pos="1447800" algn="l"/>
              </a:tabLst>
              <a:defRPr>
                <a:solidFill>
                  <a:srgbClr val="000000"/>
                </a:solidFill>
                <a:latin typeface="+mn-lt"/>
                <a:cs typeface="Lucida Sans Unicode" panose="020B0602030504020204" pitchFamily="34" charset="0"/>
              </a:defRPr>
            </a:lvl1pPr>
          </a:lstStyle>
          <a:p>
            <a:fld id="{EACF4480-29E3-497F-BAE6-95C3527C19F4}" type="slidenum">
              <a:rPr lang="sv-SE" altLang="sv-SE"/>
              <a:pPr/>
              <a:t>‹#›</a:t>
            </a:fld>
            <a:endParaRPr lang="sv-SE" altLang="sv-SE"/>
          </a:p>
        </p:txBody>
      </p:sp>
      <p:sp>
        <p:nvSpPr>
          <p:cNvPr id="1029" name="Rectangle 5">
            <a:extLst>
              <a:ext uri="{FF2B5EF4-FFF2-40B4-BE49-F238E27FC236}">
                <a16:creationId xmlns:a16="http://schemas.microsoft.com/office/drawing/2014/main" xmlns="" id="{7DBFEB7E-53A0-43F8-BC6A-42199244D3E2}"/>
              </a:ext>
            </a:extLst>
          </p:cNvPr>
          <p:cNvSpPr>
            <a:spLocks noGrp="1" noChangeArrowheads="1"/>
          </p:cNvSpPr>
          <p:nvPr>
            <p:ph type="body" idx="1"/>
          </p:nvPr>
        </p:nvSpPr>
        <p:spPr bwMode="auto">
          <a:xfrm>
            <a:off x="342900" y="2317750"/>
            <a:ext cx="6170613" cy="653573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GB" altLang="sv-SE"/>
              <a:t>Klicka för att redigera dispositionstextens format</a:t>
            </a:r>
          </a:p>
          <a:p>
            <a:pPr lvl="1"/>
            <a:r>
              <a:rPr lang="en-GB" altLang="sv-SE"/>
              <a:t>Andra dispositionsnivån</a:t>
            </a:r>
          </a:p>
          <a:p>
            <a:pPr lvl="2"/>
            <a:r>
              <a:rPr lang="en-GB" altLang="sv-SE"/>
              <a:t>Tredje dispositionsnivån</a:t>
            </a:r>
          </a:p>
          <a:p>
            <a:pPr lvl="3"/>
            <a:r>
              <a:rPr lang="en-GB" altLang="sv-SE"/>
              <a:t>Fjärde dispositionsnivån</a:t>
            </a:r>
          </a:p>
          <a:p>
            <a:pPr lvl="4"/>
            <a:r>
              <a:rPr lang="en-GB" altLang="sv-SE"/>
              <a:t>Femte dispositionsnivån</a:t>
            </a:r>
          </a:p>
          <a:p>
            <a:pPr lvl="4"/>
            <a:r>
              <a:rPr lang="en-GB" altLang="sv-SE"/>
              <a:t>Sjätte dispositionsnivån</a:t>
            </a:r>
          </a:p>
          <a:p>
            <a:pPr lvl="4"/>
            <a:r>
              <a:rPr lang="en-GB" altLang="sv-SE"/>
              <a:t>Sjunde dispositionsnivån</a:t>
            </a:r>
          </a:p>
          <a:p>
            <a:pPr lvl="4"/>
            <a:r>
              <a:rPr lang="en-GB" altLang="sv-SE"/>
              <a:t>Åttonde dispositionsnivån</a:t>
            </a:r>
          </a:p>
          <a:p>
            <a:pPr lvl="4"/>
            <a:r>
              <a:rPr lang="en-GB" altLang="sv-SE"/>
              <a:t>Nionde dispositionsnivån</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ftr="0"/>
  <p:txStyles>
    <p:titleStyle>
      <a:lvl1pPr algn="l" defTabSz="449263" rtl="0" fontAlgn="base">
        <a:lnSpc>
          <a:spcPct val="102000"/>
        </a:lnSpc>
        <a:spcBef>
          <a:spcPct val="0"/>
        </a:spcBef>
        <a:spcAft>
          <a:spcPct val="0"/>
        </a:spcAft>
        <a:buClr>
          <a:srgbClr val="000000"/>
        </a:buClr>
        <a:buSzPct val="100000"/>
        <a:buFont typeface="Times New Roman" panose="02020603050405020304" pitchFamily="18" charset="0"/>
        <a:defRPr kern="1200">
          <a:solidFill>
            <a:srgbClr val="000000"/>
          </a:solidFill>
          <a:latin typeface="+mj-lt"/>
          <a:ea typeface="+mj-ea"/>
          <a:cs typeface="+mj-cs"/>
        </a:defRPr>
      </a:lvl1pPr>
      <a:lvl2pPr marL="742950" indent="-285750" algn="l" defTabSz="449263" rtl="0" fontAlgn="base">
        <a:lnSpc>
          <a:spcPct val="102000"/>
        </a:lnSpc>
        <a:spcBef>
          <a:spcPct val="0"/>
        </a:spcBef>
        <a:spcAft>
          <a:spcPct val="0"/>
        </a:spcAft>
        <a:buClr>
          <a:srgbClr val="000000"/>
        </a:buClr>
        <a:buSzPct val="100000"/>
        <a:buFont typeface="Times New Roman" panose="02020603050405020304" pitchFamily="18" charset="0"/>
        <a:defRPr>
          <a:solidFill>
            <a:srgbClr val="000000"/>
          </a:solidFill>
          <a:latin typeface="Calibri" panose="020F0502020204030204" pitchFamily="34" charset="0"/>
          <a:ea typeface="Microsoft YaHei" panose="020B0503020204020204" pitchFamily="34" charset="-122"/>
        </a:defRPr>
      </a:lvl2pPr>
      <a:lvl3pPr marL="1143000" indent="-228600" algn="l" defTabSz="449263" rtl="0" fontAlgn="base">
        <a:lnSpc>
          <a:spcPct val="102000"/>
        </a:lnSpc>
        <a:spcBef>
          <a:spcPct val="0"/>
        </a:spcBef>
        <a:spcAft>
          <a:spcPct val="0"/>
        </a:spcAft>
        <a:buClr>
          <a:srgbClr val="000000"/>
        </a:buClr>
        <a:buSzPct val="100000"/>
        <a:buFont typeface="Times New Roman" panose="02020603050405020304" pitchFamily="18" charset="0"/>
        <a:defRPr>
          <a:solidFill>
            <a:srgbClr val="000000"/>
          </a:solidFill>
          <a:latin typeface="Calibri" panose="020F0502020204030204" pitchFamily="34" charset="0"/>
          <a:ea typeface="Microsoft YaHei" panose="020B0503020204020204" pitchFamily="34" charset="-122"/>
        </a:defRPr>
      </a:lvl3pPr>
      <a:lvl4pPr marL="1600200" indent="-228600" algn="l" defTabSz="449263" rtl="0" fontAlgn="base">
        <a:lnSpc>
          <a:spcPct val="102000"/>
        </a:lnSpc>
        <a:spcBef>
          <a:spcPct val="0"/>
        </a:spcBef>
        <a:spcAft>
          <a:spcPct val="0"/>
        </a:spcAft>
        <a:buClr>
          <a:srgbClr val="000000"/>
        </a:buClr>
        <a:buSzPct val="100000"/>
        <a:buFont typeface="Times New Roman" panose="02020603050405020304" pitchFamily="18" charset="0"/>
        <a:defRPr>
          <a:solidFill>
            <a:srgbClr val="000000"/>
          </a:solidFill>
          <a:latin typeface="Calibri" panose="020F0502020204030204" pitchFamily="34" charset="0"/>
          <a:ea typeface="Microsoft YaHei" panose="020B0503020204020204" pitchFamily="34" charset="-122"/>
        </a:defRPr>
      </a:lvl4pPr>
      <a:lvl5pPr marL="2057400" indent="-228600" algn="l" defTabSz="449263" rtl="0" fontAlgn="base">
        <a:lnSpc>
          <a:spcPct val="102000"/>
        </a:lnSpc>
        <a:spcBef>
          <a:spcPct val="0"/>
        </a:spcBef>
        <a:spcAft>
          <a:spcPct val="0"/>
        </a:spcAft>
        <a:buClr>
          <a:srgbClr val="000000"/>
        </a:buClr>
        <a:buSzPct val="100000"/>
        <a:buFont typeface="Times New Roman" panose="02020603050405020304" pitchFamily="18" charset="0"/>
        <a:defRPr>
          <a:solidFill>
            <a:srgbClr val="000000"/>
          </a:solidFill>
          <a:latin typeface="Calibri" panose="020F0502020204030204" pitchFamily="34" charset="0"/>
          <a:ea typeface="Microsoft YaHei" panose="020B0503020204020204" pitchFamily="34" charset="-122"/>
        </a:defRPr>
      </a:lvl5pPr>
      <a:lvl6pPr marL="2514600" indent="-228600" algn="l" defTabSz="449263" rtl="0" fontAlgn="base">
        <a:lnSpc>
          <a:spcPct val="102000"/>
        </a:lnSpc>
        <a:spcBef>
          <a:spcPct val="0"/>
        </a:spcBef>
        <a:spcAft>
          <a:spcPct val="0"/>
        </a:spcAft>
        <a:buClr>
          <a:srgbClr val="000000"/>
        </a:buClr>
        <a:buSzPct val="100000"/>
        <a:buFont typeface="Times New Roman" panose="02020603050405020304" pitchFamily="18" charset="0"/>
        <a:defRPr>
          <a:solidFill>
            <a:srgbClr val="000000"/>
          </a:solidFill>
          <a:latin typeface="Calibri" panose="020F0502020204030204" pitchFamily="34" charset="0"/>
          <a:ea typeface="Microsoft YaHei" panose="020B0503020204020204" pitchFamily="34" charset="-122"/>
        </a:defRPr>
      </a:lvl6pPr>
      <a:lvl7pPr marL="2971800" indent="-228600" algn="l" defTabSz="449263" rtl="0" fontAlgn="base">
        <a:lnSpc>
          <a:spcPct val="102000"/>
        </a:lnSpc>
        <a:spcBef>
          <a:spcPct val="0"/>
        </a:spcBef>
        <a:spcAft>
          <a:spcPct val="0"/>
        </a:spcAft>
        <a:buClr>
          <a:srgbClr val="000000"/>
        </a:buClr>
        <a:buSzPct val="100000"/>
        <a:buFont typeface="Times New Roman" panose="02020603050405020304" pitchFamily="18" charset="0"/>
        <a:defRPr>
          <a:solidFill>
            <a:srgbClr val="000000"/>
          </a:solidFill>
          <a:latin typeface="Calibri" panose="020F0502020204030204" pitchFamily="34" charset="0"/>
          <a:ea typeface="Microsoft YaHei" panose="020B0503020204020204" pitchFamily="34" charset="-122"/>
        </a:defRPr>
      </a:lvl7pPr>
      <a:lvl8pPr marL="3429000" indent="-228600" algn="l" defTabSz="449263" rtl="0" fontAlgn="base">
        <a:lnSpc>
          <a:spcPct val="102000"/>
        </a:lnSpc>
        <a:spcBef>
          <a:spcPct val="0"/>
        </a:spcBef>
        <a:spcAft>
          <a:spcPct val="0"/>
        </a:spcAft>
        <a:buClr>
          <a:srgbClr val="000000"/>
        </a:buClr>
        <a:buSzPct val="100000"/>
        <a:buFont typeface="Times New Roman" panose="02020603050405020304" pitchFamily="18" charset="0"/>
        <a:defRPr>
          <a:solidFill>
            <a:srgbClr val="000000"/>
          </a:solidFill>
          <a:latin typeface="Calibri" panose="020F0502020204030204" pitchFamily="34" charset="0"/>
          <a:ea typeface="Microsoft YaHei" panose="020B0503020204020204" pitchFamily="34" charset="-122"/>
        </a:defRPr>
      </a:lvl8pPr>
      <a:lvl9pPr marL="3886200" indent="-228600" algn="l" defTabSz="449263" rtl="0" fontAlgn="base">
        <a:lnSpc>
          <a:spcPct val="102000"/>
        </a:lnSpc>
        <a:spcBef>
          <a:spcPct val="0"/>
        </a:spcBef>
        <a:spcAft>
          <a:spcPct val="0"/>
        </a:spcAft>
        <a:buClr>
          <a:srgbClr val="000000"/>
        </a:buClr>
        <a:buSzPct val="100000"/>
        <a:buFont typeface="Times New Roman" panose="02020603050405020304" pitchFamily="18" charset="0"/>
        <a:defRPr>
          <a:solidFill>
            <a:srgbClr val="000000"/>
          </a:solidFill>
          <a:latin typeface="Calibri" panose="020F0502020204030204" pitchFamily="34" charset="0"/>
          <a:ea typeface="Microsoft YaHei" panose="020B0503020204020204" pitchFamily="34" charset="-122"/>
        </a:defRPr>
      </a:lvl9pPr>
    </p:titleStyle>
    <p:bodyStyle>
      <a:lvl1pPr marL="342900" indent="-342900" algn="l" defTabSz="449263" rtl="0" fontAlgn="base">
        <a:lnSpc>
          <a:spcPct val="102000"/>
        </a:lnSpc>
        <a:spcBef>
          <a:spcPct val="0"/>
        </a:spcBef>
        <a:spcAft>
          <a:spcPts val="1425"/>
        </a:spcAft>
        <a:buClr>
          <a:srgbClr val="000000"/>
        </a:buClr>
        <a:buSzPct val="100000"/>
        <a:buFont typeface="Times New Roman" panose="02020603050405020304" pitchFamily="18" charset="0"/>
        <a:defRPr sz="3200" kern="1200">
          <a:solidFill>
            <a:srgbClr val="000000"/>
          </a:solidFill>
          <a:latin typeface="+mn-lt"/>
          <a:ea typeface="+mn-ea"/>
          <a:cs typeface="+mn-cs"/>
        </a:defRPr>
      </a:lvl1pPr>
      <a:lvl2pPr marL="742950" indent="-285750" algn="l" defTabSz="449263" rtl="0" fontAlgn="base">
        <a:lnSpc>
          <a:spcPct val="102000"/>
        </a:lnSpc>
        <a:spcBef>
          <a:spcPct val="0"/>
        </a:spcBef>
        <a:spcAft>
          <a:spcPts val="1138"/>
        </a:spcAft>
        <a:buClr>
          <a:srgbClr val="000000"/>
        </a:buClr>
        <a:buSzPct val="100000"/>
        <a:buFont typeface="Times New Roman" panose="02020603050405020304" pitchFamily="18" charset="0"/>
        <a:defRPr sz="2400" kern="1200">
          <a:solidFill>
            <a:srgbClr val="000000"/>
          </a:solidFill>
          <a:latin typeface="+mn-lt"/>
          <a:ea typeface="+mn-ea"/>
          <a:cs typeface="+mn-cs"/>
        </a:defRPr>
      </a:lvl2pPr>
      <a:lvl3pPr marL="1143000" indent="-228600" algn="l" defTabSz="449263" rtl="0" fontAlgn="base">
        <a:lnSpc>
          <a:spcPct val="102000"/>
        </a:lnSpc>
        <a:spcBef>
          <a:spcPct val="0"/>
        </a:spcBef>
        <a:spcAft>
          <a:spcPts val="850"/>
        </a:spcAft>
        <a:buClr>
          <a:srgbClr val="000000"/>
        </a:buClr>
        <a:buSzPct val="100000"/>
        <a:buFont typeface="Times New Roman" panose="02020603050405020304" pitchFamily="18" charset="0"/>
        <a:defRPr sz="2000" kern="1200">
          <a:solidFill>
            <a:srgbClr val="000000"/>
          </a:solidFill>
          <a:latin typeface="+mn-lt"/>
          <a:ea typeface="+mn-ea"/>
          <a:cs typeface="+mn-cs"/>
        </a:defRPr>
      </a:lvl3pPr>
      <a:lvl4pPr marL="1600200" indent="-228600" algn="l" defTabSz="449263" rtl="0" fontAlgn="base">
        <a:lnSpc>
          <a:spcPct val="102000"/>
        </a:lnSpc>
        <a:spcBef>
          <a:spcPct val="0"/>
        </a:spcBef>
        <a:spcAft>
          <a:spcPts val="575"/>
        </a:spcAft>
        <a:buClr>
          <a:srgbClr val="000000"/>
        </a:buClr>
        <a:buSzPct val="100000"/>
        <a:buFont typeface="Times New Roman" panose="02020603050405020304" pitchFamily="18" charset="0"/>
        <a:defRPr sz="2000" kern="1200">
          <a:solidFill>
            <a:srgbClr val="000000"/>
          </a:solidFill>
          <a:latin typeface="+mn-lt"/>
          <a:ea typeface="+mn-ea"/>
          <a:cs typeface="+mn-cs"/>
        </a:defRPr>
      </a:lvl4pPr>
      <a:lvl5pPr marL="2057400" indent="-228600" algn="l" defTabSz="449263" rtl="0" fontAlgn="base">
        <a:lnSpc>
          <a:spcPct val="102000"/>
        </a:lnSpc>
        <a:spcBef>
          <a:spcPct val="0"/>
        </a:spcBef>
        <a:spcAft>
          <a:spcPts val="288"/>
        </a:spcAft>
        <a:buClr>
          <a:srgbClr val="000000"/>
        </a:buClr>
        <a:buSzPct val="100000"/>
        <a:buFont typeface="Times New Roman" panose="02020603050405020304" pitchFamily="18" charset="0"/>
        <a:defRPr sz="2000" kern="1200">
          <a:solidFill>
            <a:srgbClr val="00000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a:extLst>
              <a:ext uri="{FF2B5EF4-FFF2-40B4-BE49-F238E27FC236}">
                <a16:creationId xmlns:a16="http://schemas.microsoft.com/office/drawing/2014/main" xmlns="" id="{80FD3D55-67F6-4D8D-BFFC-7C5C04468CA5}"/>
              </a:ext>
            </a:extLst>
          </p:cNvPr>
          <p:cNvSpPr>
            <a:spLocks noChangeArrowheads="1"/>
          </p:cNvSpPr>
          <p:nvPr/>
        </p:nvSpPr>
        <p:spPr bwMode="auto">
          <a:xfrm>
            <a:off x="0" y="9601200"/>
            <a:ext cx="6858000" cy="311150"/>
          </a:xfrm>
          <a:prstGeom prst="rect">
            <a:avLst/>
          </a:prstGeom>
          <a:solidFill>
            <a:srgbClr val="262626"/>
          </a:solidFill>
          <a:ln>
            <a:noFill/>
          </a:ln>
          <a:effectLst/>
          <a:extLst>
            <a:ext uri="{91240B29-F687-4F45-9708-019B960494DF}">
              <a14:hiddenLine xmlns:a14="http://schemas.microsoft.com/office/drawing/2010/main" xmlns="" w="25560" cap="flat">
                <a:solidFill>
                  <a:srgbClr val="80808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sv-SE"/>
          </a:p>
        </p:txBody>
      </p:sp>
      <p:sp>
        <p:nvSpPr>
          <p:cNvPr id="3074" name="Rectangle 2">
            <a:extLst>
              <a:ext uri="{FF2B5EF4-FFF2-40B4-BE49-F238E27FC236}">
                <a16:creationId xmlns:a16="http://schemas.microsoft.com/office/drawing/2014/main" xmlns="" id="{968CCC26-2C56-4FF0-A4BC-3D59E6E5CFE1}"/>
              </a:ext>
            </a:extLst>
          </p:cNvPr>
          <p:cNvSpPr>
            <a:spLocks noChangeArrowheads="1"/>
          </p:cNvSpPr>
          <p:nvPr/>
        </p:nvSpPr>
        <p:spPr bwMode="auto">
          <a:xfrm>
            <a:off x="0" y="9623425"/>
            <a:ext cx="6858000" cy="425450"/>
          </a:xfrm>
          <a:prstGeom prst="rect">
            <a:avLst/>
          </a:prstGeom>
          <a:solidFill>
            <a:srgbClr val="262626"/>
          </a:solidFill>
          <a:ln>
            <a:noFill/>
          </a:ln>
          <a:effectLst/>
          <a:extLs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90000" tIns="45000" rIns="90000" bIns="45000" anchor="ctr">
            <a:spAutoFit/>
          </a:bodyPr>
          <a:lstStyle>
            <a:lvl1pPr>
              <a:tabLst>
                <a:tab pos="723900" algn="l"/>
                <a:tab pos="1447800" algn="l"/>
                <a:tab pos="2171700" algn="l"/>
                <a:tab pos="2895600" algn="l"/>
                <a:tab pos="3619500" algn="l"/>
                <a:tab pos="4343400" algn="l"/>
                <a:tab pos="5067300" algn="l"/>
                <a:tab pos="5791200" algn="l"/>
                <a:tab pos="6515100" algn="l"/>
              </a:tabLst>
              <a:defRPr>
                <a:solidFill>
                  <a:srgbClr val="000000"/>
                </a:solidFill>
                <a:latin typeface="Arial" panose="020B0604020202020204" pitchFamily="34" charset="0"/>
                <a:ea typeface="Microsoft YaHei" panose="020B0503020204020204" pitchFamily="34" charset="-122"/>
              </a:defRPr>
            </a:lvl1pPr>
            <a:lvl2pPr>
              <a:tabLst>
                <a:tab pos="723900" algn="l"/>
                <a:tab pos="1447800" algn="l"/>
                <a:tab pos="2171700" algn="l"/>
                <a:tab pos="2895600" algn="l"/>
                <a:tab pos="3619500" algn="l"/>
                <a:tab pos="4343400" algn="l"/>
                <a:tab pos="5067300" algn="l"/>
                <a:tab pos="5791200" algn="l"/>
                <a:tab pos="6515100" algn="l"/>
              </a:tabLst>
              <a:defRPr>
                <a:solidFill>
                  <a:srgbClr val="000000"/>
                </a:solidFill>
                <a:latin typeface="Arial" panose="020B0604020202020204" pitchFamily="34" charset="0"/>
                <a:ea typeface="Microsoft YaHei" panose="020B0503020204020204" pitchFamily="34" charset="-122"/>
              </a:defRPr>
            </a:lvl2pPr>
            <a:lvl3pPr>
              <a:tabLst>
                <a:tab pos="723900" algn="l"/>
                <a:tab pos="1447800" algn="l"/>
                <a:tab pos="2171700" algn="l"/>
                <a:tab pos="2895600" algn="l"/>
                <a:tab pos="3619500" algn="l"/>
                <a:tab pos="4343400" algn="l"/>
                <a:tab pos="5067300" algn="l"/>
                <a:tab pos="5791200" algn="l"/>
                <a:tab pos="6515100" algn="l"/>
              </a:tabLst>
              <a:defRPr>
                <a:solidFill>
                  <a:srgbClr val="000000"/>
                </a:solidFill>
                <a:latin typeface="Arial" panose="020B0604020202020204" pitchFamily="34" charset="0"/>
                <a:ea typeface="Microsoft YaHei" panose="020B0503020204020204" pitchFamily="34" charset="-122"/>
              </a:defRPr>
            </a:lvl3pPr>
            <a:lvl4pPr>
              <a:tabLst>
                <a:tab pos="723900" algn="l"/>
                <a:tab pos="1447800" algn="l"/>
                <a:tab pos="2171700" algn="l"/>
                <a:tab pos="2895600" algn="l"/>
                <a:tab pos="3619500" algn="l"/>
                <a:tab pos="4343400" algn="l"/>
                <a:tab pos="5067300" algn="l"/>
                <a:tab pos="5791200" algn="l"/>
                <a:tab pos="6515100" algn="l"/>
              </a:tabLst>
              <a:defRPr>
                <a:solidFill>
                  <a:srgbClr val="000000"/>
                </a:solidFill>
                <a:latin typeface="Arial" panose="020B0604020202020204" pitchFamily="34" charset="0"/>
                <a:ea typeface="Microsoft YaHei" panose="020B0503020204020204" pitchFamily="34" charset="-122"/>
              </a:defRPr>
            </a:lvl4pPr>
            <a:lvl5pPr>
              <a:tabLst>
                <a:tab pos="723900" algn="l"/>
                <a:tab pos="1447800" algn="l"/>
                <a:tab pos="2171700" algn="l"/>
                <a:tab pos="2895600" algn="l"/>
                <a:tab pos="3619500" algn="l"/>
                <a:tab pos="4343400" algn="l"/>
                <a:tab pos="5067300" algn="l"/>
                <a:tab pos="5791200" algn="l"/>
                <a:tab pos="6515100" algn="l"/>
              </a:tabLst>
              <a:defRPr>
                <a:solidFill>
                  <a:srgbClr val="000000"/>
                </a:solidFill>
                <a:latin typeface="Arial" panose="020B0604020202020204" pitchFamily="34" charset="0"/>
                <a:ea typeface="Microsoft YaHei" panose="020B0503020204020204" pitchFamily="34" charset="-122"/>
              </a:defRPr>
            </a:lvl5pPr>
            <a:lvl6pPr marL="25146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Lst>
              <a:defRPr>
                <a:solidFill>
                  <a:srgbClr val="000000"/>
                </a:solidFill>
                <a:latin typeface="Arial" panose="020B0604020202020204" pitchFamily="34" charset="0"/>
                <a:ea typeface="Microsoft YaHei" panose="020B0503020204020204" pitchFamily="34" charset="-122"/>
              </a:defRPr>
            </a:lvl6pPr>
            <a:lvl7pPr marL="29718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Lst>
              <a:defRPr>
                <a:solidFill>
                  <a:srgbClr val="000000"/>
                </a:solidFill>
                <a:latin typeface="Arial" panose="020B0604020202020204" pitchFamily="34" charset="0"/>
                <a:ea typeface="Microsoft YaHei" panose="020B0503020204020204" pitchFamily="34" charset="-122"/>
              </a:defRPr>
            </a:lvl7pPr>
            <a:lvl8pPr marL="34290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Lst>
              <a:defRPr>
                <a:solidFill>
                  <a:srgbClr val="000000"/>
                </a:solidFill>
                <a:latin typeface="Arial" panose="020B0604020202020204" pitchFamily="34" charset="0"/>
                <a:ea typeface="Microsoft YaHei" panose="020B0503020204020204" pitchFamily="34" charset="-122"/>
              </a:defRPr>
            </a:lvl8pPr>
            <a:lvl9pPr marL="38862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Lst>
              <a:defRPr>
                <a:solidFill>
                  <a:srgbClr val="000000"/>
                </a:solidFill>
                <a:latin typeface="Arial" panose="020B0604020202020204" pitchFamily="34" charset="0"/>
                <a:ea typeface="Microsoft YaHei" panose="020B0503020204020204" pitchFamily="34" charset="-122"/>
              </a:defRPr>
            </a:lvl9pPr>
          </a:lstStyle>
          <a:p>
            <a:pPr algn="ctr" hangingPunct="1">
              <a:lnSpc>
                <a:spcPct val="100000"/>
              </a:lnSpc>
            </a:pPr>
            <a:r>
              <a:rPr lang="sv-SE" altLang="sv-SE" sz="1200" dirty="0">
                <a:solidFill>
                  <a:schemeClr val="bg1">
                    <a:lumMod val="85000"/>
                  </a:schemeClr>
                </a:solidFill>
                <a:latin typeface="MS Reference Sans Serif" panose="020B0604030504040204" pitchFamily="34" charset="0"/>
              </a:rPr>
              <a:t>Blockvägen 22	             Godkänd för F-skatt		072-203 76 31</a:t>
            </a:r>
          </a:p>
          <a:p>
            <a:pPr algn="ctr" hangingPunct="1">
              <a:lnSpc>
                <a:spcPct val="100000"/>
              </a:lnSpc>
            </a:pPr>
            <a:endParaRPr lang="sv-SE" altLang="sv-SE" sz="500" dirty="0">
              <a:latin typeface="MS Reference Sans Serif" panose="020B0604030504040204" pitchFamily="34" charset="0"/>
            </a:endParaRPr>
          </a:p>
          <a:p>
            <a:pPr algn="ctr" hangingPunct="1">
              <a:lnSpc>
                <a:spcPct val="100000"/>
              </a:lnSpc>
            </a:pPr>
            <a:endParaRPr lang="sv-SE" altLang="sv-SE" sz="500" dirty="0">
              <a:latin typeface="MS Reference Sans Serif" panose="020B0604030504040204" pitchFamily="34" charset="0"/>
            </a:endParaRPr>
          </a:p>
        </p:txBody>
      </p:sp>
      <p:pic>
        <p:nvPicPr>
          <p:cNvPr id="3075" name="Picture 3">
            <a:extLst>
              <a:ext uri="{FF2B5EF4-FFF2-40B4-BE49-F238E27FC236}">
                <a16:creationId xmlns:a16="http://schemas.microsoft.com/office/drawing/2014/main" xmlns="" id="{98770642-69D2-4396-A838-0CF1AB803817}"/>
              </a:ext>
            </a:extLst>
          </p:cNvPr>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3860800" y="128588"/>
            <a:ext cx="2735263" cy="1041400"/>
          </a:xfrm>
          <a:prstGeom prst="rect">
            <a:avLst/>
          </a:prstGeom>
          <a:noFill/>
          <a:ln>
            <a:noFill/>
          </a:ln>
          <a:effectLst/>
          <a:extLst>
            <a:ext uri="{909E8E84-426E-40DD-AFC4-6F175D3DCCD1}">
              <a14:hiddenFill xmlns:a14="http://schemas.microsoft.com/office/drawing/2010/main" xmlns="">
                <a:blipFill dpi="0" rotWithShape="0">
                  <a:blip/>
                  <a:srcRect/>
                  <a:stretch>
                    <a:fillRect/>
                  </a:stretch>
                </a:blip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pic>
      <p:sp>
        <p:nvSpPr>
          <p:cNvPr id="3076" name="Rectangle 4">
            <a:extLst>
              <a:ext uri="{FF2B5EF4-FFF2-40B4-BE49-F238E27FC236}">
                <a16:creationId xmlns:a16="http://schemas.microsoft.com/office/drawing/2014/main" xmlns="" id="{DE0B92D0-BFB3-4037-953D-8BD3A302861E}"/>
              </a:ext>
            </a:extLst>
          </p:cNvPr>
          <p:cNvSpPr>
            <a:spLocks noChangeArrowheads="1"/>
          </p:cNvSpPr>
          <p:nvPr/>
        </p:nvSpPr>
        <p:spPr bwMode="auto">
          <a:xfrm>
            <a:off x="0" y="128588"/>
            <a:ext cx="3644900" cy="365125"/>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90000" tIns="45000" rIns="90000" bIns="45000">
            <a:spAutoFit/>
          </a:bodyPr>
          <a:lstStyle>
            <a:lvl1pPr>
              <a:tabLst>
                <a:tab pos="180975" algn="l"/>
                <a:tab pos="723900" algn="l"/>
                <a:tab pos="1447800" algn="l"/>
                <a:tab pos="2171700" algn="l"/>
                <a:tab pos="2895600" algn="l"/>
                <a:tab pos="3619500" algn="l"/>
              </a:tabLst>
              <a:defRPr>
                <a:solidFill>
                  <a:srgbClr val="000000"/>
                </a:solidFill>
                <a:latin typeface="Arial" panose="020B0604020202020204" pitchFamily="34" charset="0"/>
                <a:ea typeface="Microsoft YaHei" panose="020B0503020204020204" pitchFamily="34" charset="-122"/>
              </a:defRPr>
            </a:lvl1pPr>
            <a:lvl2pPr>
              <a:tabLst>
                <a:tab pos="180975" algn="l"/>
                <a:tab pos="723900" algn="l"/>
                <a:tab pos="1447800" algn="l"/>
                <a:tab pos="2171700" algn="l"/>
                <a:tab pos="2895600" algn="l"/>
                <a:tab pos="3619500" algn="l"/>
              </a:tabLst>
              <a:defRPr>
                <a:solidFill>
                  <a:srgbClr val="000000"/>
                </a:solidFill>
                <a:latin typeface="Arial" panose="020B0604020202020204" pitchFamily="34" charset="0"/>
                <a:ea typeface="Microsoft YaHei" panose="020B0503020204020204" pitchFamily="34" charset="-122"/>
              </a:defRPr>
            </a:lvl2pPr>
            <a:lvl3pPr>
              <a:tabLst>
                <a:tab pos="180975" algn="l"/>
                <a:tab pos="723900" algn="l"/>
                <a:tab pos="1447800" algn="l"/>
                <a:tab pos="2171700" algn="l"/>
                <a:tab pos="2895600" algn="l"/>
                <a:tab pos="3619500" algn="l"/>
              </a:tabLst>
              <a:defRPr>
                <a:solidFill>
                  <a:srgbClr val="000000"/>
                </a:solidFill>
                <a:latin typeface="Arial" panose="020B0604020202020204" pitchFamily="34" charset="0"/>
                <a:ea typeface="Microsoft YaHei" panose="020B0503020204020204" pitchFamily="34" charset="-122"/>
              </a:defRPr>
            </a:lvl3pPr>
            <a:lvl4pPr>
              <a:tabLst>
                <a:tab pos="180975" algn="l"/>
                <a:tab pos="723900" algn="l"/>
                <a:tab pos="1447800" algn="l"/>
                <a:tab pos="2171700" algn="l"/>
                <a:tab pos="2895600" algn="l"/>
                <a:tab pos="3619500" algn="l"/>
              </a:tabLst>
              <a:defRPr>
                <a:solidFill>
                  <a:srgbClr val="000000"/>
                </a:solidFill>
                <a:latin typeface="Arial" panose="020B0604020202020204" pitchFamily="34" charset="0"/>
                <a:ea typeface="Microsoft YaHei" panose="020B0503020204020204" pitchFamily="34" charset="-122"/>
              </a:defRPr>
            </a:lvl4pPr>
            <a:lvl5pPr>
              <a:tabLst>
                <a:tab pos="180975" algn="l"/>
                <a:tab pos="723900" algn="l"/>
                <a:tab pos="1447800" algn="l"/>
                <a:tab pos="2171700" algn="l"/>
                <a:tab pos="2895600" algn="l"/>
                <a:tab pos="3619500" algn="l"/>
              </a:tabLst>
              <a:defRPr>
                <a:solidFill>
                  <a:srgbClr val="000000"/>
                </a:solidFill>
                <a:latin typeface="Arial" panose="020B0604020202020204" pitchFamily="34" charset="0"/>
                <a:ea typeface="Microsoft YaHei" panose="020B0503020204020204" pitchFamily="34" charset="-122"/>
              </a:defRPr>
            </a:lvl5pPr>
            <a:lvl6pPr marL="25146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180975" algn="l"/>
                <a:tab pos="723900" algn="l"/>
                <a:tab pos="1447800" algn="l"/>
                <a:tab pos="2171700" algn="l"/>
                <a:tab pos="2895600" algn="l"/>
                <a:tab pos="3619500" algn="l"/>
              </a:tabLst>
              <a:defRPr>
                <a:solidFill>
                  <a:srgbClr val="000000"/>
                </a:solidFill>
                <a:latin typeface="Arial" panose="020B0604020202020204" pitchFamily="34" charset="0"/>
                <a:ea typeface="Microsoft YaHei" panose="020B0503020204020204" pitchFamily="34" charset="-122"/>
              </a:defRPr>
            </a:lvl6pPr>
            <a:lvl7pPr marL="29718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180975" algn="l"/>
                <a:tab pos="723900" algn="l"/>
                <a:tab pos="1447800" algn="l"/>
                <a:tab pos="2171700" algn="l"/>
                <a:tab pos="2895600" algn="l"/>
                <a:tab pos="3619500" algn="l"/>
              </a:tabLst>
              <a:defRPr>
                <a:solidFill>
                  <a:srgbClr val="000000"/>
                </a:solidFill>
                <a:latin typeface="Arial" panose="020B0604020202020204" pitchFamily="34" charset="0"/>
                <a:ea typeface="Microsoft YaHei" panose="020B0503020204020204" pitchFamily="34" charset="-122"/>
              </a:defRPr>
            </a:lvl7pPr>
            <a:lvl8pPr marL="34290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180975" algn="l"/>
                <a:tab pos="723900" algn="l"/>
                <a:tab pos="1447800" algn="l"/>
                <a:tab pos="2171700" algn="l"/>
                <a:tab pos="2895600" algn="l"/>
                <a:tab pos="3619500" algn="l"/>
              </a:tabLst>
              <a:defRPr>
                <a:solidFill>
                  <a:srgbClr val="000000"/>
                </a:solidFill>
                <a:latin typeface="Arial" panose="020B0604020202020204" pitchFamily="34" charset="0"/>
                <a:ea typeface="Microsoft YaHei" panose="020B0503020204020204" pitchFamily="34" charset="-122"/>
              </a:defRPr>
            </a:lvl8pPr>
            <a:lvl9pPr marL="38862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180975" algn="l"/>
                <a:tab pos="723900" algn="l"/>
                <a:tab pos="1447800" algn="l"/>
                <a:tab pos="2171700" algn="l"/>
                <a:tab pos="2895600" algn="l"/>
                <a:tab pos="3619500" algn="l"/>
              </a:tabLst>
              <a:defRPr>
                <a:solidFill>
                  <a:srgbClr val="000000"/>
                </a:solidFill>
                <a:latin typeface="Arial" panose="020B0604020202020204" pitchFamily="34" charset="0"/>
                <a:ea typeface="Microsoft YaHei" panose="020B0503020204020204" pitchFamily="34" charset="-122"/>
              </a:defRPr>
            </a:lvl9pPr>
          </a:lstStyle>
          <a:p>
            <a:pPr hangingPunct="1">
              <a:lnSpc>
                <a:spcPct val="100000"/>
              </a:lnSpc>
            </a:pPr>
            <a:r>
              <a:rPr lang="sv-SE" altLang="sv-SE" b="1">
                <a:latin typeface="MS Reference Sans Serif" panose="020B0604030504040204" pitchFamily="34" charset="0"/>
              </a:rPr>
              <a:t>	BESTÄLLNINGSFORMULÄR</a:t>
            </a:r>
          </a:p>
        </p:txBody>
      </p:sp>
      <p:sp>
        <p:nvSpPr>
          <p:cNvPr id="3077" name="Rectangle 5">
            <a:extLst>
              <a:ext uri="{FF2B5EF4-FFF2-40B4-BE49-F238E27FC236}">
                <a16:creationId xmlns:a16="http://schemas.microsoft.com/office/drawing/2014/main" xmlns="" id="{D0ABAF03-C716-4903-A491-02820777840E}"/>
              </a:ext>
            </a:extLst>
          </p:cNvPr>
          <p:cNvSpPr>
            <a:spLocks noChangeArrowheads="1"/>
          </p:cNvSpPr>
          <p:nvPr/>
        </p:nvSpPr>
        <p:spPr bwMode="auto">
          <a:xfrm>
            <a:off x="5872163" y="1381125"/>
            <a:ext cx="723900" cy="392113"/>
          </a:xfrm>
          <a:prstGeom prst="rect">
            <a:avLst/>
          </a:prstGeom>
          <a:noFill/>
          <a:ln w="6480" cap="flat">
            <a:solidFill>
              <a:srgbClr val="262626"/>
            </a:solidFill>
            <a:round/>
            <a:headEnd/>
            <a:tailEn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sv-SE"/>
          </a:p>
        </p:txBody>
      </p:sp>
      <p:sp>
        <p:nvSpPr>
          <p:cNvPr id="3078" name="Rectangle 6">
            <a:extLst>
              <a:ext uri="{FF2B5EF4-FFF2-40B4-BE49-F238E27FC236}">
                <a16:creationId xmlns:a16="http://schemas.microsoft.com/office/drawing/2014/main" xmlns="" id="{26B97DD6-7B84-49D4-A575-C181D9A135A2}"/>
              </a:ext>
            </a:extLst>
          </p:cNvPr>
          <p:cNvSpPr>
            <a:spLocks noChangeArrowheads="1"/>
          </p:cNvSpPr>
          <p:nvPr/>
        </p:nvSpPr>
        <p:spPr bwMode="auto">
          <a:xfrm>
            <a:off x="0" y="752475"/>
            <a:ext cx="2565400" cy="365125"/>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90000" tIns="45000" rIns="90000" bIns="45000">
            <a:spAutoFit/>
          </a:bodyPr>
          <a:lstStyle>
            <a:lvl1pPr>
              <a:tabLst>
                <a:tab pos="180975" algn="l"/>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1pPr>
            <a:lvl2pPr>
              <a:tabLst>
                <a:tab pos="180975" algn="l"/>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2pPr>
            <a:lvl3pPr>
              <a:tabLst>
                <a:tab pos="180975" algn="l"/>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3pPr>
            <a:lvl4pPr>
              <a:tabLst>
                <a:tab pos="180975" algn="l"/>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4pPr>
            <a:lvl5pPr>
              <a:tabLst>
                <a:tab pos="180975" algn="l"/>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5pPr>
            <a:lvl6pPr marL="25146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180975" algn="l"/>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6pPr>
            <a:lvl7pPr marL="29718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180975" algn="l"/>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7pPr>
            <a:lvl8pPr marL="34290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180975" algn="l"/>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8pPr>
            <a:lvl9pPr marL="38862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180975" algn="l"/>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9pPr>
          </a:lstStyle>
          <a:p>
            <a:pPr hangingPunct="1">
              <a:lnSpc>
                <a:spcPct val="100000"/>
              </a:lnSpc>
            </a:pPr>
            <a:r>
              <a:rPr lang="sv-SE" altLang="sv-SE">
                <a:latin typeface="Calibri" panose="020F0502020204030204" pitchFamily="34" charset="0"/>
              </a:rPr>
              <a:t>	</a:t>
            </a:r>
            <a:r>
              <a:rPr lang="sv-SE" altLang="sv-SE" sz="1200">
                <a:latin typeface="MS Reference Sans Serif" panose="020B0604030504040204" pitchFamily="34" charset="0"/>
              </a:rPr>
              <a:t>DATUM:</a:t>
            </a:r>
          </a:p>
        </p:txBody>
      </p:sp>
      <p:sp>
        <p:nvSpPr>
          <p:cNvPr id="3079" name="Rectangle 7">
            <a:extLst>
              <a:ext uri="{FF2B5EF4-FFF2-40B4-BE49-F238E27FC236}">
                <a16:creationId xmlns:a16="http://schemas.microsoft.com/office/drawing/2014/main" xmlns="" id="{036E5E8E-2094-4122-926D-8FB72400F9D6}"/>
              </a:ext>
            </a:extLst>
          </p:cNvPr>
          <p:cNvSpPr>
            <a:spLocks noChangeArrowheads="1"/>
          </p:cNvSpPr>
          <p:nvPr/>
        </p:nvSpPr>
        <p:spPr bwMode="auto">
          <a:xfrm>
            <a:off x="0" y="1065213"/>
            <a:ext cx="2565400" cy="365125"/>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90000" tIns="45000" rIns="90000" bIns="45000">
            <a:spAutoFit/>
          </a:bodyPr>
          <a:lstStyle>
            <a:lvl1pPr>
              <a:tabLst>
                <a:tab pos="180975" algn="l"/>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1pPr>
            <a:lvl2pPr>
              <a:tabLst>
                <a:tab pos="180975" algn="l"/>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2pPr>
            <a:lvl3pPr>
              <a:tabLst>
                <a:tab pos="180975" algn="l"/>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3pPr>
            <a:lvl4pPr>
              <a:tabLst>
                <a:tab pos="180975" algn="l"/>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4pPr>
            <a:lvl5pPr>
              <a:tabLst>
                <a:tab pos="180975" algn="l"/>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5pPr>
            <a:lvl6pPr marL="25146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180975" algn="l"/>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6pPr>
            <a:lvl7pPr marL="29718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180975" algn="l"/>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7pPr>
            <a:lvl8pPr marL="34290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180975" algn="l"/>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8pPr>
            <a:lvl9pPr marL="38862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180975" algn="l"/>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9pPr>
          </a:lstStyle>
          <a:p>
            <a:pPr hangingPunct="1">
              <a:lnSpc>
                <a:spcPct val="100000"/>
              </a:lnSpc>
            </a:pPr>
            <a:r>
              <a:rPr lang="sv-SE" altLang="sv-SE">
                <a:latin typeface="Calibri" panose="020F0502020204030204" pitchFamily="34" charset="0"/>
              </a:rPr>
              <a:t>	</a:t>
            </a:r>
            <a:r>
              <a:rPr lang="sv-SE" altLang="sv-SE" sz="1200">
                <a:latin typeface="MS Reference Sans Serif" panose="020B0604030504040204" pitchFamily="34" charset="0"/>
              </a:rPr>
              <a:t>NAMN:</a:t>
            </a:r>
          </a:p>
        </p:txBody>
      </p:sp>
      <p:sp>
        <p:nvSpPr>
          <p:cNvPr id="3080" name="Rectangle 8">
            <a:extLst>
              <a:ext uri="{FF2B5EF4-FFF2-40B4-BE49-F238E27FC236}">
                <a16:creationId xmlns:a16="http://schemas.microsoft.com/office/drawing/2014/main" xmlns="" id="{067B0FD6-ECC6-42B0-8A16-ED3B84258A74}"/>
              </a:ext>
            </a:extLst>
          </p:cNvPr>
          <p:cNvSpPr>
            <a:spLocks noChangeArrowheads="1"/>
          </p:cNvSpPr>
          <p:nvPr/>
        </p:nvSpPr>
        <p:spPr bwMode="auto">
          <a:xfrm>
            <a:off x="0" y="1385888"/>
            <a:ext cx="2565400" cy="365125"/>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90000" tIns="45000" rIns="90000" bIns="45000">
            <a:spAutoFit/>
          </a:bodyPr>
          <a:lstStyle>
            <a:lvl1pPr>
              <a:tabLst>
                <a:tab pos="180975" algn="l"/>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1pPr>
            <a:lvl2pPr>
              <a:tabLst>
                <a:tab pos="180975" algn="l"/>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2pPr>
            <a:lvl3pPr>
              <a:tabLst>
                <a:tab pos="180975" algn="l"/>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3pPr>
            <a:lvl4pPr>
              <a:tabLst>
                <a:tab pos="180975" algn="l"/>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4pPr>
            <a:lvl5pPr>
              <a:tabLst>
                <a:tab pos="180975" algn="l"/>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5pPr>
            <a:lvl6pPr marL="25146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180975" algn="l"/>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6pPr>
            <a:lvl7pPr marL="29718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180975" algn="l"/>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7pPr>
            <a:lvl8pPr marL="34290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180975" algn="l"/>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8pPr>
            <a:lvl9pPr marL="38862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180975" algn="l"/>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9pPr>
          </a:lstStyle>
          <a:p>
            <a:pPr hangingPunct="1">
              <a:lnSpc>
                <a:spcPct val="100000"/>
              </a:lnSpc>
            </a:pPr>
            <a:r>
              <a:rPr lang="sv-SE" altLang="sv-SE">
                <a:latin typeface="Calibri" panose="020F0502020204030204" pitchFamily="34" charset="0"/>
              </a:rPr>
              <a:t>	</a:t>
            </a:r>
            <a:r>
              <a:rPr lang="sv-SE" altLang="sv-SE" sz="1200">
                <a:latin typeface="MS Reference Sans Serif" panose="020B0604030504040204" pitchFamily="34" charset="0"/>
              </a:rPr>
              <a:t>ADRESS:</a:t>
            </a:r>
          </a:p>
        </p:txBody>
      </p:sp>
      <p:sp>
        <p:nvSpPr>
          <p:cNvPr id="3081" name="Line 9">
            <a:extLst>
              <a:ext uri="{FF2B5EF4-FFF2-40B4-BE49-F238E27FC236}">
                <a16:creationId xmlns:a16="http://schemas.microsoft.com/office/drawing/2014/main" xmlns="" id="{CD78C97C-C1C4-4D96-B8D1-A78E821BADFC}"/>
              </a:ext>
            </a:extLst>
          </p:cNvPr>
          <p:cNvSpPr>
            <a:spLocks noChangeShapeType="1"/>
          </p:cNvSpPr>
          <p:nvPr/>
        </p:nvSpPr>
        <p:spPr bwMode="auto">
          <a:xfrm>
            <a:off x="260350" y="1065213"/>
            <a:ext cx="3168650" cy="1587"/>
          </a:xfrm>
          <a:prstGeom prst="line">
            <a:avLst/>
          </a:prstGeom>
          <a:noFill/>
          <a:ln w="6480" cap="flat">
            <a:solidFill>
              <a:srgbClr val="262626"/>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a:lstStyle/>
          <a:p>
            <a:endParaRPr lang="sv-SE"/>
          </a:p>
        </p:txBody>
      </p:sp>
      <p:sp>
        <p:nvSpPr>
          <p:cNvPr id="3082" name="Line 10">
            <a:extLst>
              <a:ext uri="{FF2B5EF4-FFF2-40B4-BE49-F238E27FC236}">
                <a16:creationId xmlns:a16="http://schemas.microsoft.com/office/drawing/2014/main" xmlns="" id="{5254C50B-8D91-4787-A12A-D81A490166BC}"/>
              </a:ext>
            </a:extLst>
          </p:cNvPr>
          <p:cNvSpPr>
            <a:spLocks noChangeShapeType="1"/>
          </p:cNvSpPr>
          <p:nvPr/>
        </p:nvSpPr>
        <p:spPr bwMode="auto">
          <a:xfrm>
            <a:off x="260350" y="1376363"/>
            <a:ext cx="3168650" cy="1587"/>
          </a:xfrm>
          <a:prstGeom prst="line">
            <a:avLst/>
          </a:prstGeom>
          <a:noFill/>
          <a:ln w="6480" cap="flat">
            <a:solidFill>
              <a:srgbClr val="262626"/>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a:lstStyle/>
          <a:p>
            <a:endParaRPr lang="sv-SE"/>
          </a:p>
        </p:txBody>
      </p:sp>
      <p:sp>
        <p:nvSpPr>
          <p:cNvPr id="3083" name="Line 11">
            <a:extLst>
              <a:ext uri="{FF2B5EF4-FFF2-40B4-BE49-F238E27FC236}">
                <a16:creationId xmlns:a16="http://schemas.microsoft.com/office/drawing/2014/main" xmlns="" id="{E5D9EC1A-11DB-407B-AE35-A91F95CBC2C8}"/>
              </a:ext>
            </a:extLst>
          </p:cNvPr>
          <p:cNvSpPr>
            <a:spLocks noChangeShapeType="1"/>
          </p:cNvSpPr>
          <p:nvPr/>
        </p:nvSpPr>
        <p:spPr bwMode="auto">
          <a:xfrm>
            <a:off x="260350" y="1698625"/>
            <a:ext cx="3168650" cy="1588"/>
          </a:xfrm>
          <a:prstGeom prst="line">
            <a:avLst/>
          </a:prstGeom>
          <a:noFill/>
          <a:ln w="6480" cap="flat">
            <a:solidFill>
              <a:srgbClr val="262626"/>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a:lstStyle/>
          <a:p>
            <a:endParaRPr lang="sv-SE"/>
          </a:p>
        </p:txBody>
      </p:sp>
      <p:grpSp>
        <p:nvGrpSpPr>
          <p:cNvPr id="3084" name="Group 12">
            <a:extLst>
              <a:ext uri="{FF2B5EF4-FFF2-40B4-BE49-F238E27FC236}">
                <a16:creationId xmlns:a16="http://schemas.microsoft.com/office/drawing/2014/main" xmlns="" id="{85F05AE4-132E-4C82-A730-87B06063CD11}"/>
              </a:ext>
            </a:extLst>
          </p:cNvPr>
          <p:cNvGrpSpPr>
            <a:grpSpLocks/>
          </p:cNvGrpSpPr>
          <p:nvPr/>
        </p:nvGrpSpPr>
        <p:grpSpPr bwMode="auto">
          <a:xfrm>
            <a:off x="0" y="1698625"/>
            <a:ext cx="3427413" cy="363538"/>
            <a:chOff x="0" y="1070"/>
            <a:chExt cx="2159" cy="229"/>
          </a:xfrm>
        </p:grpSpPr>
        <p:sp>
          <p:nvSpPr>
            <p:cNvPr id="3085" name="Rectangle 13">
              <a:extLst>
                <a:ext uri="{FF2B5EF4-FFF2-40B4-BE49-F238E27FC236}">
                  <a16:creationId xmlns:a16="http://schemas.microsoft.com/office/drawing/2014/main" xmlns="" id="{A500F378-8C1E-4333-A1D7-D530C9E41C2B}"/>
                </a:ext>
              </a:extLst>
            </p:cNvPr>
            <p:cNvSpPr>
              <a:spLocks noChangeArrowheads="1"/>
            </p:cNvSpPr>
            <p:nvPr/>
          </p:nvSpPr>
          <p:spPr bwMode="auto">
            <a:xfrm>
              <a:off x="0" y="1070"/>
              <a:ext cx="1615" cy="229"/>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90000" tIns="45000" rIns="90000" bIns="45000">
              <a:spAutoFit/>
            </a:bodyPr>
            <a:lstStyle>
              <a:lvl1pPr>
                <a:tabLst>
                  <a:tab pos="180975" algn="l"/>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1pPr>
              <a:lvl2pPr>
                <a:tabLst>
                  <a:tab pos="180975" algn="l"/>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2pPr>
              <a:lvl3pPr>
                <a:tabLst>
                  <a:tab pos="180975" algn="l"/>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3pPr>
              <a:lvl4pPr>
                <a:tabLst>
                  <a:tab pos="180975" algn="l"/>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4pPr>
              <a:lvl5pPr>
                <a:tabLst>
                  <a:tab pos="180975" algn="l"/>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5pPr>
              <a:lvl6pPr marL="25146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180975" algn="l"/>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6pPr>
              <a:lvl7pPr marL="29718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180975" algn="l"/>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7pPr>
              <a:lvl8pPr marL="34290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180975" algn="l"/>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8pPr>
              <a:lvl9pPr marL="38862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180975" algn="l"/>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9pPr>
            </a:lstStyle>
            <a:p>
              <a:pPr>
                <a:lnSpc>
                  <a:spcPct val="100000"/>
                </a:lnSpc>
              </a:pPr>
              <a:r>
                <a:rPr lang="sv-SE" altLang="sv-SE"/>
                <a:t>	</a:t>
              </a:r>
            </a:p>
          </p:txBody>
        </p:sp>
        <p:sp>
          <p:nvSpPr>
            <p:cNvPr id="3086" name="Line 14">
              <a:extLst>
                <a:ext uri="{FF2B5EF4-FFF2-40B4-BE49-F238E27FC236}">
                  <a16:creationId xmlns:a16="http://schemas.microsoft.com/office/drawing/2014/main" xmlns="" id="{97AD0942-877B-4220-AC77-937E97972D9A}"/>
                </a:ext>
              </a:extLst>
            </p:cNvPr>
            <p:cNvSpPr>
              <a:spLocks noChangeShapeType="1"/>
            </p:cNvSpPr>
            <p:nvPr/>
          </p:nvSpPr>
          <p:spPr bwMode="auto">
            <a:xfrm>
              <a:off x="164" y="1266"/>
              <a:ext cx="1995" cy="0"/>
            </a:xfrm>
            <a:prstGeom prst="line">
              <a:avLst/>
            </a:prstGeom>
            <a:noFill/>
            <a:ln w="6480" cap="flat">
              <a:solidFill>
                <a:srgbClr val="262626"/>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a:lstStyle/>
            <a:p>
              <a:endParaRPr lang="sv-SE"/>
            </a:p>
          </p:txBody>
        </p:sp>
      </p:grpSp>
      <p:grpSp>
        <p:nvGrpSpPr>
          <p:cNvPr id="3087" name="Group 15">
            <a:extLst>
              <a:ext uri="{FF2B5EF4-FFF2-40B4-BE49-F238E27FC236}">
                <a16:creationId xmlns:a16="http://schemas.microsoft.com/office/drawing/2014/main" xmlns="" id="{FD6AD105-EC24-40A2-AFCE-B89ED2832275}"/>
              </a:ext>
            </a:extLst>
          </p:cNvPr>
          <p:cNvGrpSpPr>
            <a:grpSpLocks/>
          </p:cNvGrpSpPr>
          <p:nvPr/>
        </p:nvGrpSpPr>
        <p:grpSpPr bwMode="auto">
          <a:xfrm>
            <a:off x="0" y="4706938"/>
            <a:ext cx="3498850" cy="1028700"/>
            <a:chOff x="0" y="2965"/>
            <a:chExt cx="2204" cy="648"/>
          </a:xfrm>
        </p:grpSpPr>
        <p:sp>
          <p:nvSpPr>
            <p:cNvPr id="3088" name="Rectangle 16">
              <a:extLst>
                <a:ext uri="{FF2B5EF4-FFF2-40B4-BE49-F238E27FC236}">
                  <a16:creationId xmlns:a16="http://schemas.microsoft.com/office/drawing/2014/main" xmlns="" id="{EE3F5691-1A78-4A92-BAF7-1E77C5222351}"/>
                </a:ext>
              </a:extLst>
            </p:cNvPr>
            <p:cNvSpPr>
              <a:spLocks noChangeArrowheads="1"/>
            </p:cNvSpPr>
            <p:nvPr/>
          </p:nvSpPr>
          <p:spPr bwMode="auto">
            <a:xfrm>
              <a:off x="346" y="3248"/>
              <a:ext cx="89" cy="97"/>
            </a:xfrm>
            <a:prstGeom prst="rect">
              <a:avLst/>
            </a:prstGeom>
            <a:noFill/>
            <a:ln w="6480" cap="flat">
              <a:solidFill>
                <a:srgbClr val="262626"/>
              </a:solidFill>
              <a:round/>
              <a:headEnd/>
              <a:tailEn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sv-SE"/>
            </a:p>
          </p:txBody>
        </p:sp>
        <p:sp>
          <p:nvSpPr>
            <p:cNvPr id="3089" name="Rectangle 17">
              <a:extLst>
                <a:ext uri="{FF2B5EF4-FFF2-40B4-BE49-F238E27FC236}">
                  <a16:creationId xmlns:a16="http://schemas.microsoft.com/office/drawing/2014/main" xmlns="" id="{53AED418-2BA5-4684-B093-71E45679637F}"/>
                </a:ext>
              </a:extLst>
            </p:cNvPr>
            <p:cNvSpPr>
              <a:spLocks noChangeArrowheads="1"/>
            </p:cNvSpPr>
            <p:nvPr/>
          </p:nvSpPr>
          <p:spPr bwMode="auto">
            <a:xfrm>
              <a:off x="0" y="2965"/>
              <a:ext cx="2204" cy="193"/>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90000" tIns="45000" rIns="90000" bIns="45000">
              <a:spAutoFit/>
            </a:bodyPr>
            <a:lstStyle>
              <a:lvl1pPr>
                <a:tabLst>
                  <a:tab pos="180975" algn="l"/>
                  <a:tab pos="723900" algn="l"/>
                  <a:tab pos="1447800" algn="l"/>
                  <a:tab pos="2171700" algn="l"/>
                  <a:tab pos="2895600" algn="l"/>
                </a:tabLst>
                <a:defRPr>
                  <a:solidFill>
                    <a:srgbClr val="000000"/>
                  </a:solidFill>
                  <a:latin typeface="Arial" panose="020B0604020202020204" pitchFamily="34" charset="0"/>
                  <a:ea typeface="Microsoft YaHei" panose="020B0503020204020204" pitchFamily="34" charset="-122"/>
                </a:defRPr>
              </a:lvl1pPr>
              <a:lvl2pPr>
                <a:tabLst>
                  <a:tab pos="180975" algn="l"/>
                  <a:tab pos="723900" algn="l"/>
                  <a:tab pos="1447800" algn="l"/>
                  <a:tab pos="2171700" algn="l"/>
                  <a:tab pos="2895600" algn="l"/>
                </a:tabLst>
                <a:defRPr>
                  <a:solidFill>
                    <a:srgbClr val="000000"/>
                  </a:solidFill>
                  <a:latin typeface="Arial" panose="020B0604020202020204" pitchFamily="34" charset="0"/>
                  <a:ea typeface="Microsoft YaHei" panose="020B0503020204020204" pitchFamily="34" charset="-122"/>
                </a:defRPr>
              </a:lvl2pPr>
              <a:lvl3pPr>
                <a:tabLst>
                  <a:tab pos="180975" algn="l"/>
                  <a:tab pos="723900" algn="l"/>
                  <a:tab pos="1447800" algn="l"/>
                  <a:tab pos="2171700" algn="l"/>
                  <a:tab pos="2895600" algn="l"/>
                </a:tabLst>
                <a:defRPr>
                  <a:solidFill>
                    <a:srgbClr val="000000"/>
                  </a:solidFill>
                  <a:latin typeface="Arial" panose="020B0604020202020204" pitchFamily="34" charset="0"/>
                  <a:ea typeface="Microsoft YaHei" panose="020B0503020204020204" pitchFamily="34" charset="-122"/>
                </a:defRPr>
              </a:lvl3pPr>
              <a:lvl4pPr>
                <a:tabLst>
                  <a:tab pos="180975" algn="l"/>
                  <a:tab pos="723900" algn="l"/>
                  <a:tab pos="1447800" algn="l"/>
                  <a:tab pos="2171700" algn="l"/>
                  <a:tab pos="2895600" algn="l"/>
                </a:tabLst>
                <a:defRPr>
                  <a:solidFill>
                    <a:srgbClr val="000000"/>
                  </a:solidFill>
                  <a:latin typeface="Arial" panose="020B0604020202020204" pitchFamily="34" charset="0"/>
                  <a:ea typeface="Microsoft YaHei" panose="020B0503020204020204" pitchFamily="34" charset="-122"/>
                </a:defRPr>
              </a:lvl4pPr>
              <a:lvl5pPr>
                <a:tabLst>
                  <a:tab pos="180975" algn="l"/>
                  <a:tab pos="723900" algn="l"/>
                  <a:tab pos="1447800" algn="l"/>
                  <a:tab pos="2171700" algn="l"/>
                  <a:tab pos="2895600" algn="l"/>
                </a:tabLst>
                <a:defRPr>
                  <a:solidFill>
                    <a:srgbClr val="000000"/>
                  </a:solidFill>
                  <a:latin typeface="Arial" panose="020B0604020202020204" pitchFamily="34" charset="0"/>
                  <a:ea typeface="Microsoft YaHei" panose="020B0503020204020204" pitchFamily="34" charset="-122"/>
                </a:defRPr>
              </a:lvl5pPr>
              <a:lvl6pPr marL="25146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180975" algn="l"/>
                  <a:tab pos="723900" algn="l"/>
                  <a:tab pos="1447800" algn="l"/>
                  <a:tab pos="2171700" algn="l"/>
                  <a:tab pos="2895600" algn="l"/>
                </a:tabLst>
                <a:defRPr>
                  <a:solidFill>
                    <a:srgbClr val="000000"/>
                  </a:solidFill>
                  <a:latin typeface="Arial" panose="020B0604020202020204" pitchFamily="34" charset="0"/>
                  <a:ea typeface="Microsoft YaHei" panose="020B0503020204020204" pitchFamily="34" charset="-122"/>
                </a:defRPr>
              </a:lvl6pPr>
              <a:lvl7pPr marL="29718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180975" algn="l"/>
                  <a:tab pos="723900" algn="l"/>
                  <a:tab pos="1447800" algn="l"/>
                  <a:tab pos="2171700" algn="l"/>
                  <a:tab pos="2895600" algn="l"/>
                </a:tabLst>
                <a:defRPr>
                  <a:solidFill>
                    <a:srgbClr val="000000"/>
                  </a:solidFill>
                  <a:latin typeface="Arial" panose="020B0604020202020204" pitchFamily="34" charset="0"/>
                  <a:ea typeface="Microsoft YaHei" panose="020B0503020204020204" pitchFamily="34" charset="-122"/>
                </a:defRPr>
              </a:lvl7pPr>
              <a:lvl8pPr marL="34290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180975" algn="l"/>
                  <a:tab pos="723900" algn="l"/>
                  <a:tab pos="1447800" algn="l"/>
                  <a:tab pos="2171700" algn="l"/>
                  <a:tab pos="2895600" algn="l"/>
                </a:tabLst>
                <a:defRPr>
                  <a:solidFill>
                    <a:srgbClr val="000000"/>
                  </a:solidFill>
                  <a:latin typeface="Arial" panose="020B0604020202020204" pitchFamily="34" charset="0"/>
                  <a:ea typeface="Microsoft YaHei" panose="020B0503020204020204" pitchFamily="34" charset="-122"/>
                </a:defRPr>
              </a:lvl8pPr>
              <a:lvl9pPr marL="38862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180975" algn="l"/>
                  <a:tab pos="723900" algn="l"/>
                  <a:tab pos="1447800" algn="l"/>
                  <a:tab pos="2171700" algn="l"/>
                  <a:tab pos="2895600" algn="l"/>
                </a:tabLst>
                <a:defRPr>
                  <a:solidFill>
                    <a:srgbClr val="000000"/>
                  </a:solidFill>
                  <a:latin typeface="Arial" panose="020B0604020202020204" pitchFamily="34" charset="0"/>
                  <a:ea typeface="Microsoft YaHei" panose="020B0503020204020204" pitchFamily="34" charset="-122"/>
                </a:defRPr>
              </a:lvl9pPr>
            </a:lstStyle>
            <a:p>
              <a:pPr>
                <a:lnSpc>
                  <a:spcPct val="100000"/>
                </a:lnSpc>
              </a:pPr>
              <a:r>
                <a:rPr lang="sv-SE" altLang="sv-SE" sz="1400" dirty="0">
                  <a:latin typeface="MS Reference Sans Serif" panose="020B0604030504040204" pitchFamily="34" charset="0"/>
                </a:rPr>
                <a:t>	Grundtjänster slipning </a:t>
              </a:r>
              <a:r>
                <a:rPr lang="sv-SE" altLang="sv-SE" sz="1400" dirty="0" smtClean="0">
                  <a:latin typeface="MS Reference Sans Serif" panose="020B0604030504040204" pitchFamily="34" charset="0"/>
                </a:rPr>
                <a:t>130kr/st</a:t>
              </a:r>
              <a:endParaRPr lang="sv-SE" altLang="sv-SE" sz="1400" dirty="0">
                <a:latin typeface="MS Reference Sans Serif" panose="020B0604030504040204" pitchFamily="34" charset="0"/>
              </a:endParaRPr>
            </a:p>
          </p:txBody>
        </p:sp>
        <p:grpSp>
          <p:nvGrpSpPr>
            <p:cNvPr id="3090" name="Group 18">
              <a:extLst>
                <a:ext uri="{FF2B5EF4-FFF2-40B4-BE49-F238E27FC236}">
                  <a16:creationId xmlns:a16="http://schemas.microsoft.com/office/drawing/2014/main" xmlns="" id="{66283C00-39A5-40AE-BD2C-C20E63A4A289}"/>
                </a:ext>
              </a:extLst>
            </p:cNvPr>
            <p:cNvGrpSpPr>
              <a:grpSpLocks/>
            </p:cNvGrpSpPr>
            <p:nvPr/>
          </p:nvGrpSpPr>
          <p:grpSpPr bwMode="auto">
            <a:xfrm>
              <a:off x="524" y="3211"/>
              <a:ext cx="1314" cy="171"/>
              <a:chOff x="524" y="3211"/>
              <a:chExt cx="1314" cy="171"/>
            </a:xfrm>
          </p:grpSpPr>
          <p:sp>
            <p:nvSpPr>
              <p:cNvPr id="3091" name="Rectangle 19">
                <a:extLst>
                  <a:ext uri="{FF2B5EF4-FFF2-40B4-BE49-F238E27FC236}">
                    <a16:creationId xmlns:a16="http://schemas.microsoft.com/office/drawing/2014/main" xmlns="" id="{F7F40B1E-CE01-4E13-8E3C-BE9488A2A053}"/>
                  </a:ext>
                </a:extLst>
              </p:cNvPr>
              <p:cNvSpPr>
                <a:spLocks noChangeArrowheads="1"/>
              </p:cNvSpPr>
              <p:nvPr/>
            </p:nvSpPr>
            <p:spPr bwMode="auto">
              <a:xfrm>
                <a:off x="524" y="3211"/>
                <a:ext cx="1314" cy="171"/>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90000" tIns="45000" rIns="90000" bIns="45000">
                <a:spAutoFit/>
              </a:bodyPr>
              <a:lstStyle>
                <a:lvl1pPr>
                  <a:tabLst>
                    <a:tab pos="893763" algn="l"/>
                    <a:tab pos="1614488" algn="l"/>
                  </a:tabLst>
                  <a:defRPr>
                    <a:solidFill>
                      <a:srgbClr val="000000"/>
                    </a:solidFill>
                    <a:latin typeface="Arial" panose="020B0604020202020204" pitchFamily="34" charset="0"/>
                    <a:ea typeface="Microsoft YaHei" panose="020B0503020204020204" pitchFamily="34" charset="-122"/>
                  </a:defRPr>
                </a:lvl1pPr>
                <a:lvl2pPr>
                  <a:tabLst>
                    <a:tab pos="893763" algn="l"/>
                    <a:tab pos="1614488" algn="l"/>
                  </a:tabLst>
                  <a:defRPr>
                    <a:solidFill>
                      <a:srgbClr val="000000"/>
                    </a:solidFill>
                    <a:latin typeface="Arial" panose="020B0604020202020204" pitchFamily="34" charset="0"/>
                    <a:ea typeface="Microsoft YaHei" panose="020B0503020204020204" pitchFamily="34" charset="-122"/>
                  </a:defRPr>
                </a:lvl2pPr>
                <a:lvl3pPr>
                  <a:tabLst>
                    <a:tab pos="893763" algn="l"/>
                    <a:tab pos="1614488" algn="l"/>
                  </a:tabLst>
                  <a:defRPr>
                    <a:solidFill>
                      <a:srgbClr val="000000"/>
                    </a:solidFill>
                    <a:latin typeface="Arial" panose="020B0604020202020204" pitchFamily="34" charset="0"/>
                    <a:ea typeface="Microsoft YaHei" panose="020B0503020204020204" pitchFamily="34" charset="-122"/>
                  </a:defRPr>
                </a:lvl3pPr>
                <a:lvl4pPr>
                  <a:tabLst>
                    <a:tab pos="893763" algn="l"/>
                    <a:tab pos="1614488" algn="l"/>
                  </a:tabLst>
                  <a:defRPr>
                    <a:solidFill>
                      <a:srgbClr val="000000"/>
                    </a:solidFill>
                    <a:latin typeface="Arial" panose="020B0604020202020204" pitchFamily="34" charset="0"/>
                    <a:ea typeface="Microsoft YaHei" panose="020B0503020204020204" pitchFamily="34" charset="-122"/>
                  </a:defRPr>
                </a:lvl4pPr>
                <a:lvl5pPr>
                  <a:tabLst>
                    <a:tab pos="893763" algn="l"/>
                    <a:tab pos="1614488" algn="l"/>
                  </a:tabLst>
                  <a:defRPr>
                    <a:solidFill>
                      <a:srgbClr val="000000"/>
                    </a:solidFill>
                    <a:latin typeface="Arial" panose="020B0604020202020204" pitchFamily="34" charset="0"/>
                    <a:ea typeface="Microsoft YaHei" panose="020B0503020204020204" pitchFamily="34" charset="-122"/>
                  </a:defRPr>
                </a:lvl5pPr>
                <a:lvl6pPr marL="25146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893763" algn="l"/>
                    <a:tab pos="1614488" algn="l"/>
                  </a:tabLst>
                  <a:defRPr>
                    <a:solidFill>
                      <a:srgbClr val="000000"/>
                    </a:solidFill>
                    <a:latin typeface="Arial" panose="020B0604020202020204" pitchFamily="34" charset="0"/>
                    <a:ea typeface="Microsoft YaHei" panose="020B0503020204020204" pitchFamily="34" charset="-122"/>
                  </a:defRPr>
                </a:lvl6pPr>
                <a:lvl7pPr marL="29718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893763" algn="l"/>
                    <a:tab pos="1614488" algn="l"/>
                  </a:tabLst>
                  <a:defRPr>
                    <a:solidFill>
                      <a:srgbClr val="000000"/>
                    </a:solidFill>
                    <a:latin typeface="Arial" panose="020B0604020202020204" pitchFamily="34" charset="0"/>
                    <a:ea typeface="Microsoft YaHei" panose="020B0503020204020204" pitchFamily="34" charset="-122"/>
                  </a:defRPr>
                </a:lvl7pPr>
                <a:lvl8pPr marL="34290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893763" algn="l"/>
                    <a:tab pos="1614488" algn="l"/>
                  </a:tabLst>
                  <a:defRPr>
                    <a:solidFill>
                      <a:srgbClr val="000000"/>
                    </a:solidFill>
                    <a:latin typeface="Arial" panose="020B0604020202020204" pitchFamily="34" charset="0"/>
                    <a:ea typeface="Microsoft YaHei" panose="020B0503020204020204" pitchFamily="34" charset="-122"/>
                  </a:defRPr>
                </a:lvl8pPr>
                <a:lvl9pPr marL="38862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893763" algn="l"/>
                    <a:tab pos="1614488" algn="l"/>
                  </a:tabLst>
                  <a:defRPr>
                    <a:solidFill>
                      <a:srgbClr val="000000"/>
                    </a:solidFill>
                    <a:latin typeface="Arial" panose="020B0604020202020204" pitchFamily="34" charset="0"/>
                    <a:ea typeface="Microsoft YaHei" panose="020B0503020204020204" pitchFamily="34" charset="-122"/>
                  </a:defRPr>
                </a:lvl9pPr>
              </a:lstStyle>
              <a:p>
                <a:pPr>
                  <a:lnSpc>
                    <a:spcPct val="100000"/>
                  </a:lnSpc>
                </a:pPr>
                <a:r>
                  <a:rPr lang="sv-SE" altLang="sv-SE" sz="1200">
                    <a:latin typeface="MS Reference Sans Serif" panose="020B0604030504040204" pitchFamily="34" charset="0"/>
                  </a:rPr>
                  <a:t>Kniv	</a:t>
                </a:r>
                <a:r>
                  <a:rPr lang="sv-SE" altLang="sv-SE" sz="800">
                    <a:latin typeface="MS Reference Sans Serif" panose="020B0604030504040204" pitchFamily="34" charset="0"/>
                  </a:rPr>
                  <a:t>antal	st</a:t>
                </a:r>
              </a:p>
            </p:txBody>
          </p:sp>
          <p:sp>
            <p:nvSpPr>
              <p:cNvPr id="3092" name="Line 20">
                <a:extLst>
                  <a:ext uri="{FF2B5EF4-FFF2-40B4-BE49-F238E27FC236}">
                    <a16:creationId xmlns:a16="http://schemas.microsoft.com/office/drawing/2014/main" xmlns="" id="{A3867A21-E174-49B5-8EBF-14F285E2AC74}"/>
                  </a:ext>
                </a:extLst>
              </p:cNvPr>
              <p:cNvSpPr>
                <a:spLocks noChangeShapeType="1"/>
              </p:cNvSpPr>
              <p:nvPr/>
            </p:nvSpPr>
            <p:spPr bwMode="auto">
              <a:xfrm>
                <a:off x="1114" y="3346"/>
                <a:ext cx="589" cy="0"/>
              </a:xfrm>
              <a:prstGeom prst="line">
                <a:avLst/>
              </a:prstGeom>
              <a:noFill/>
              <a:ln w="6480" cap="flat">
                <a:solidFill>
                  <a:srgbClr val="262626"/>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a:lstStyle/>
              <a:p>
                <a:endParaRPr lang="sv-SE"/>
              </a:p>
            </p:txBody>
          </p:sp>
        </p:grpSp>
        <p:grpSp>
          <p:nvGrpSpPr>
            <p:cNvPr id="3093" name="Group 21">
              <a:extLst>
                <a:ext uri="{FF2B5EF4-FFF2-40B4-BE49-F238E27FC236}">
                  <a16:creationId xmlns:a16="http://schemas.microsoft.com/office/drawing/2014/main" xmlns="" id="{4B08E477-D7B8-49F9-9BFE-9773F065B548}"/>
                </a:ext>
              </a:extLst>
            </p:cNvPr>
            <p:cNvGrpSpPr>
              <a:grpSpLocks/>
            </p:cNvGrpSpPr>
            <p:nvPr/>
          </p:nvGrpSpPr>
          <p:grpSpPr bwMode="auto">
            <a:xfrm>
              <a:off x="346" y="3442"/>
              <a:ext cx="1496" cy="171"/>
              <a:chOff x="346" y="3442"/>
              <a:chExt cx="1496" cy="171"/>
            </a:xfrm>
          </p:grpSpPr>
          <p:sp>
            <p:nvSpPr>
              <p:cNvPr id="3094" name="Rectangle 22">
                <a:extLst>
                  <a:ext uri="{FF2B5EF4-FFF2-40B4-BE49-F238E27FC236}">
                    <a16:creationId xmlns:a16="http://schemas.microsoft.com/office/drawing/2014/main" xmlns="" id="{AC5FAAA2-FCFF-4FC6-AC57-2B0B4948D553}"/>
                  </a:ext>
                </a:extLst>
              </p:cNvPr>
              <p:cNvSpPr>
                <a:spLocks noChangeArrowheads="1"/>
              </p:cNvSpPr>
              <p:nvPr/>
            </p:nvSpPr>
            <p:spPr bwMode="auto">
              <a:xfrm>
                <a:off x="346" y="3474"/>
                <a:ext cx="89" cy="97"/>
              </a:xfrm>
              <a:prstGeom prst="rect">
                <a:avLst/>
              </a:prstGeom>
              <a:noFill/>
              <a:ln w="6480" cap="flat">
                <a:solidFill>
                  <a:srgbClr val="262626"/>
                </a:solidFill>
                <a:round/>
                <a:headEnd/>
                <a:tailEn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sv-SE"/>
              </a:p>
            </p:txBody>
          </p:sp>
          <p:grpSp>
            <p:nvGrpSpPr>
              <p:cNvPr id="3095" name="Group 23">
                <a:extLst>
                  <a:ext uri="{FF2B5EF4-FFF2-40B4-BE49-F238E27FC236}">
                    <a16:creationId xmlns:a16="http://schemas.microsoft.com/office/drawing/2014/main" xmlns="" id="{750BD6C0-90EE-4F11-93E0-3ED616A29B6C}"/>
                  </a:ext>
                </a:extLst>
              </p:cNvPr>
              <p:cNvGrpSpPr>
                <a:grpSpLocks/>
              </p:cNvGrpSpPr>
              <p:nvPr/>
            </p:nvGrpSpPr>
            <p:grpSpPr bwMode="auto">
              <a:xfrm>
                <a:off x="527" y="3442"/>
                <a:ext cx="1314" cy="171"/>
                <a:chOff x="527" y="3442"/>
                <a:chExt cx="1314" cy="171"/>
              </a:xfrm>
            </p:grpSpPr>
            <p:sp>
              <p:nvSpPr>
                <p:cNvPr id="3096" name="Rectangle 24">
                  <a:extLst>
                    <a:ext uri="{FF2B5EF4-FFF2-40B4-BE49-F238E27FC236}">
                      <a16:creationId xmlns:a16="http://schemas.microsoft.com/office/drawing/2014/main" xmlns="" id="{B3575727-E1B3-43A6-8EA3-922DEF8BF47E}"/>
                    </a:ext>
                  </a:extLst>
                </p:cNvPr>
                <p:cNvSpPr>
                  <a:spLocks noChangeArrowheads="1"/>
                </p:cNvSpPr>
                <p:nvPr/>
              </p:nvSpPr>
              <p:spPr bwMode="auto">
                <a:xfrm>
                  <a:off x="527" y="3442"/>
                  <a:ext cx="1314" cy="171"/>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90000" tIns="45000" rIns="90000" bIns="45000">
                  <a:spAutoFit/>
                </a:bodyPr>
                <a:lstStyle>
                  <a:lvl1pPr>
                    <a:tabLst>
                      <a:tab pos="893763" algn="l"/>
                      <a:tab pos="1614488" algn="l"/>
                    </a:tabLst>
                    <a:defRPr>
                      <a:solidFill>
                        <a:srgbClr val="000000"/>
                      </a:solidFill>
                      <a:latin typeface="Arial" panose="020B0604020202020204" pitchFamily="34" charset="0"/>
                      <a:ea typeface="Microsoft YaHei" panose="020B0503020204020204" pitchFamily="34" charset="-122"/>
                    </a:defRPr>
                  </a:lvl1pPr>
                  <a:lvl2pPr>
                    <a:tabLst>
                      <a:tab pos="893763" algn="l"/>
                      <a:tab pos="1614488" algn="l"/>
                    </a:tabLst>
                    <a:defRPr>
                      <a:solidFill>
                        <a:srgbClr val="000000"/>
                      </a:solidFill>
                      <a:latin typeface="Arial" panose="020B0604020202020204" pitchFamily="34" charset="0"/>
                      <a:ea typeface="Microsoft YaHei" panose="020B0503020204020204" pitchFamily="34" charset="-122"/>
                    </a:defRPr>
                  </a:lvl2pPr>
                  <a:lvl3pPr>
                    <a:tabLst>
                      <a:tab pos="893763" algn="l"/>
                      <a:tab pos="1614488" algn="l"/>
                    </a:tabLst>
                    <a:defRPr>
                      <a:solidFill>
                        <a:srgbClr val="000000"/>
                      </a:solidFill>
                      <a:latin typeface="Arial" panose="020B0604020202020204" pitchFamily="34" charset="0"/>
                      <a:ea typeface="Microsoft YaHei" panose="020B0503020204020204" pitchFamily="34" charset="-122"/>
                    </a:defRPr>
                  </a:lvl3pPr>
                  <a:lvl4pPr>
                    <a:tabLst>
                      <a:tab pos="893763" algn="l"/>
                      <a:tab pos="1614488" algn="l"/>
                    </a:tabLst>
                    <a:defRPr>
                      <a:solidFill>
                        <a:srgbClr val="000000"/>
                      </a:solidFill>
                      <a:latin typeface="Arial" panose="020B0604020202020204" pitchFamily="34" charset="0"/>
                      <a:ea typeface="Microsoft YaHei" panose="020B0503020204020204" pitchFamily="34" charset="-122"/>
                    </a:defRPr>
                  </a:lvl4pPr>
                  <a:lvl5pPr>
                    <a:tabLst>
                      <a:tab pos="893763" algn="l"/>
                      <a:tab pos="1614488" algn="l"/>
                    </a:tabLst>
                    <a:defRPr>
                      <a:solidFill>
                        <a:srgbClr val="000000"/>
                      </a:solidFill>
                      <a:latin typeface="Arial" panose="020B0604020202020204" pitchFamily="34" charset="0"/>
                      <a:ea typeface="Microsoft YaHei" panose="020B0503020204020204" pitchFamily="34" charset="-122"/>
                    </a:defRPr>
                  </a:lvl5pPr>
                  <a:lvl6pPr marL="25146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893763" algn="l"/>
                      <a:tab pos="1614488" algn="l"/>
                    </a:tabLst>
                    <a:defRPr>
                      <a:solidFill>
                        <a:srgbClr val="000000"/>
                      </a:solidFill>
                      <a:latin typeface="Arial" panose="020B0604020202020204" pitchFamily="34" charset="0"/>
                      <a:ea typeface="Microsoft YaHei" panose="020B0503020204020204" pitchFamily="34" charset="-122"/>
                    </a:defRPr>
                  </a:lvl6pPr>
                  <a:lvl7pPr marL="29718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893763" algn="l"/>
                      <a:tab pos="1614488" algn="l"/>
                    </a:tabLst>
                    <a:defRPr>
                      <a:solidFill>
                        <a:srgbClr val="000000"/>
                      </a:solidFill>
                      <a:latin typeface="Arial" panose="020B0604020202020204" pitchFamily="34" charset="0"/>
                      <a:ea typeface="Microsoft YaHei" panose="020B0503020204020204" pitchFamily="34" charset="-122"/>
                    </a:defRPr>
                  </a:lvl7pPr>
                  <a:lvl8pPr marL="34290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893763" algn="l"/>
                      <a:tab pos="1614488" algn="l"/>
                    </a:tabLst>
                    <a:defRPr>
                      <a:solidFill>
                        <a:srgbClr val="000000"/>
                      </a:solidFill>
                      <a:latin typeface="Arial" panose="020B0604020202020204" pitchFamily="34" charset="0"/>
                      <a:ea typeface="Microsoft YaHei" panose="020B0503020204020204" pitchFamily="34" charset="-122"/>
                    </a:defRPr>
                  </a:lvl8pPr>
                  <a:lvl9pPr marL="38862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893763" algn="l"/>
                      <a:tab pos="1614488" algn="l"/>
                    </a:tabLst>
                    <a:defRPr>
                      <a:solidFill>
                        <a:srgbClr val="000000"/>
                      </a:solidFill>
                      <a:latin typeface="Arial" panose="020B0604020202020204" pitchFamily="34" charset="0"/>
                      <a:ea typeface="Microsoft YaHei" panose="020B0503020204020204" pitchFamily="34" charset="-122"/>
                    </a:defRPr>
                  </a:lvl9pPr>
                </a:lstStyle>
                <a:p>
                  <a:pPr>
                    <a:lnSpc>
                      <a:spcPct val="100000"/>
                    </a:lnSpc>
                  </a:pPr>
                  <a:r>
                    <a:rPr lang="sv-SE" altLang="sv-SE" sz="1200">
                      <a:latin typeface="MS Reference Sans Serif" panose="020B0604030504040204" pitchFamily="34" charset="0"/>
                    </a:rPr>
                    <a:t>Kökssax	</a:t>
                  </a:r>
                  <a:r>
                    <a:rPr lang="sv-SE" altLang="sv-SE" sz="800">
                      <a:latin typeface="MS Reference Sans Serif" panose="020B0604030504040204" pitchFamily="34" charset="0"/>
                    </a:rPr>
                    <a:t>antal	st</a:t>
                  </a:r>
                </a:p>
              </p:txBody>
            </p:sp>
            <p:sp>
              <p:nvSpPr>
                <p:cNvPr id="3097" name="Line 25">
                  <a:extLst>
                    <a:ext uri="{FF2B5EF4-FFF2-40B4-BE49-F238E27FC236}">
                      <a16:creationId xmlns:a16="http://schemas.microsoft.com/office/drawing/2014/main" xmlns="" id="{823D7996-F46D-4098-84D6-80E928E3CD56}"/>
                    </a:ext>
                  </a:extLst>
                </p:cNvPr>
                <p:cNvSpPr>
                  <a:spLocks noChangeShapeType="1"/>
                </p:cNvSpPr>
                <p:nvPr/>
              </p:nvSpPr>
              <p:spPr bwMode="auto">
                <a:xfrm>
                  <a:off x="1117" y="3578"/>
                  <a:ext cx="589" cy="0"/>
                </a:xfrm>
                <a:prstGeom prst="line">
                  <a:avLst/>
                </a:prstGeom>
                <a:noFill/>
                <a:ln w="6480" cap="flat">
                  <a:solidFill>
                    <a:srgbClr val="262626"/>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a:lstStyle/>
                <a:p>
                  <a:endParaRPr lang="sv-SE"/>
                </a:p>
              </p:txBody>
            </p:sp>
          </p:grpSp>
        </p:grpSp>
      </p:grpSp>
      <p:sp>
        <p:nvSpPr>
          <p:cNvPr id="3098" name="Rectangle 26">
            <a:extLst>
              <a:ext uri="{FF2B5EF4-FFF2-40B4-BE49-F238E27FC236}">
                <a16:creationId xmlns:a16="http://schemas.microsoft.com/office/drawing/2014/main" xmlns="" id="{7D2AA296-910A-49AB-9A72-2529A50622B8}"/>
              </a:ext>
            </a:extLst>
          </p:cNvPr>
          <p:cNvSpPr>
            <a:spLocks noChangeArrowheads="1"/>
          </p:cNvSpPr>
          <p:nvPr/>
        </p:nvSpPr>
        <p:spPr bwMode="auto">
          <a:xfrm>
            <a:off x="549275" y="3476625"/>
            <a:ext cx="142875" cy="155575"/>
          </a:xfrm>
          <a:prstGeom prst="rect">
            <a:avLst/>
          </a:prstGeom>
          <a:noFill/>
          <a:ln w="6480" cap="flat">
            <a:solidFill>
              <a:srgbClr val="262626"/>
            </a:solidFill>
            <a:round/>
            <a:headEnd/>
            <a:tailEn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sv-SE"/>
          </a:p>
        </p:txBody>
      </p:sp>
      <p:sp>
        <p:nvSpPr>
          <p:cNvPr id="3099" name="Rectangle 27">
            <a:extLst>
              <a:ext uri="{FF2B5EF4-FFF2-40B4-BE49-F238E27FC236}">
                <a16:creationId xmlns:a16="http://schemas.microsoft.com/office/drawing/2014/main" xmlns="" id="{9EE90722-F5EC-46A0-828A-F6E8A83B0A74}"/>
              </a:ext>
            </a:extLst>
          </p:cNvPr>
          <p:cNvSpPr>
            <a:spLocks noChangeArrowheads="1"/>
          </p:cNvSpPr>
          <p:nvPr/>
        </p:nvSpPr>
        <p:spPr bwMode="auto">
          <a:xfrm>
            <a:off x="836613" y="3414713"/>
            <a:ext cx="2378073" cy="275545"/>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square" lIns="90000" tIns="45000" rIns="90000" bIns="45000">
            <a:spAutoFit/>
          </a:bodyPr>
          <a:lstStyle>
            <a:lvl1pPr>
              <a:tabLst>
                <a:tab pos="723900" algn="l"/>
                <a:tab pos="1447800" algn="l"/>
              </a:tabLst>
              <a:defRPr>
                <a:solidFill>
                  <a:srgbClr val="000000"/>
                </a:solidFill>
                <a:latin typeface="Arial" panose="020B0604020202020204" pitchFamily="34" charset="0"/>
                <a:ea typeface="Microsoft YaHei" panose="020B0503020204020204" pitchFamily="34" charset="-122"/>
              </a:defRPr>
            </a:lvl1pPr>
            <a:lvl2pPr>
              <a:tabLst>
                <a:tab pos="723900" algn="l"/>
                <a:tab pos="1447800" algn="l"/>
              </a:tabLst>
              <a:defRPr>
                <a:solidFill>
                  <a:srgbClr val="000000"/>
                </a:solidFill>
                <a:latin typeface="Arial" panose="020B0604020202020204" pitchFamily="34" charset="0"/>
                <a:ea typeface="Microsoft YaHei" panose="020B0503020204020204" pitchFamily="34" charset="-122"/>
              </a:defRPr>
            </a:lvl2pPr>
            <a:lvl3pPr>
              <a:tabLst>
                <a:tab pos="723900" algn="l"/>
                <a:tab pos="1447800" algn="l"/>
              </a:tabLst>
              <a:defRPr>
                <a:solidFill>
                  <a:srgbClr val="000000"/>
                </a:solidFill>
                <a:latin typeface="Arial" panose="020B0604020202020204" pitchFamily="34" charset="0"/>
                <a:ea typeface="Microsoft YaHei" panose="020B0503020204020204" pitchFamily="34" charset="-122"/>
              </a:defRPr>
            </a:lvl3pPr>
            <a:lvl4pPr>
              <a:tabLst>
                <a:tab pos="723900" algn="l"/>
                <a:tab pos="1447800" algn="l"/>
              </a:tabLst>
              <a:defRPr>
                <a:solidFill>
                  <a:srgbClr val="000000"/>
                </a:solidFill>
                <a:latin typeface="Arial" panose="020B0604020202020204" pitchFamily="34" charset="0"/>
                <a:ea typeface="Microsoft YaHei" panose="020B0503020204020204" pitchFamily="34" charset="-122"/>
              </a:defRPr>
            </a:lvl4pPr>
            <a:lvl5pPr>
              <a:tabLst>
                <a:tab pos="723900" algn="l"/>
                <a:tab pos="1447800" algn="l"/>
              </a:tabLst>
              <a:defRPr>
                <a:solidFill>
                  <a:srgbClr val="000000"/>
                </a:solidFill>
                <a:latin typeface="Arial" panose="020B0604020202020204" pitchFamily="34" charset="0"/>
                <a:ea typeface="Microsoft YaHei" panose="020B0503020204020204" pitchFamily="34" charset="-122"/>
              </a:defRPr>
            </a:lvl5pPr>
            <a:lvl6pPr marL="25146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Lst>
              <a:defRPr>
                <a:solidFill>
                  <a:srgbClr val="000000"/>
                </a:solidFill>
                <a:latin typeface="Arial" panose="020B0604020202020204" pitchFamily="34" charset="0"/>
                <a:ea typeface="Microsoft YaHei" panose="020B0503020204020204" pitchFamily="34" charset="-122"/>
              </a:defRPr>
            </a:lvl6pPr>
            <a:lvl7pPr marL="29718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Lst>
              <a:defRPr>
                <a:solidFill>
                  <a:srgbClr val="000000"/>
                </a:solidFill>
                <a:latin typeface="Arial" panose="020B0604020202020204" pitchFamily="34" charset="0"/>
                <a:ea typeface="Microsoft YaHei" panose="020B0503020204020204" pitchFamily="34" charset="-122"/>
              </a:defRPr>
            </a:lvl7pPr>
            <a:lvl8pPr marL="34290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Lst>
              <a:defRPr>
                <a:solidFill>
                  <a:srgbClr val="000000"/>
                </a:solidFill>
                <a:latin typeface="Arial" panose="020B0604020202020204" pitchFamily="34" charset="0"/>
                <a:ea typeface="Microsoft YaHei" panose="020B0503020204020204" pitchFamily="34" charset="-122"/>
              </a:defRPr>
            </a:lvl8pPr>
            <a:lvl9pPr marL="38862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Lst>
              <a:defRPr>
                <a:solidFill>
                  <a:srgbClr val="000000"/>
                </a:solidFill>
                <a:latin typeface="Arial" panose="020B0604020202020204" pitchFamily="34" charset="0"/>
                <a:ea typeface="Microsoft YaHei" panose="020B0503020204020204" pitchFamily="34" charset="-122"/>
              </a:defRPr>
            </a:lvl9pPr>
          </a:lstStyle>
          <a:p>
            <a:pPr>
              <a:lnSpc>
                <a:spcPct val="100000"/>
              </a:lnSpc>
            </a:pPr>
            <a:r>
              <a:rPr lang="sv-SE" altLang="sv-SE" sz="1200" dirty="0">
                <a:latin typeface="MS Reference Sans Serif" panose="020B0604030504040204" pitchFamily="34" charset="0"/>
              </a:rPr>
              <a:t>Slippaket 5 knivar - </a:t>
            </a:r>
            <a:r>
              <a:rPr lang="sv-SE" altLang="sv-SE" sz="1200" dirty="0" smtClean="0">
                <a:latin typeface="MS Reference Sans Serif" panose="020B0604030504040204" pitchFamily="34" charset="0"/>
              </a:rPr>
              <a:t>550kr</a:t>
            </a:r>
            <a:endParaRPr lang="sv-SE" altLang="sv-SE" sz="1200" dirty="0">
              <a:latin typeface="MS Reference Sans Serif" panose="020B0604030504040204" pitchFamily="34" charset="0"/>
            </a:endParaRPr>
          </a:p>
        </p:txBody>
      </p:sp>
      <p:sp>
        <p:nvSpPr>
          <p:cNvPr id="3100" name="Rectangle 28">
            <a:extLst>
              <a:ext uri="{FF2B5EF4-FFF2-40B4-BE49-F238E27FC236}">
                <a16:creationId xmlns:a16="http://schemas.microsoft.com/office/drawing/2014/main" xmlns="" id="{006C8E60-3316-494E-A2FF-071F8B51F889}"/>
              </a:ext>
            </a:extLst>
          </p:cNvPr>
          <p:cNvSpPr>
            <a:spLocks noChangeArrowheads="1"/>
          </p:cNvSpPr>
          <p:nvPr/>
        </p:nvSpPr>
        <p:spPr bwMode="auto">
          <a:xfrm>
            <a:off x="0" y="2871788"/>
            <a:ext cx="3355975" cy="521766"/>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90000" tIns="45000" rIns="90000" bIns="45000">
            <a:spAutoFit/>
          </a:bodyPr>
          <a:lstStyle>
            <a:lvl1pPr>
              <a:tabLst>
                <a:tab pos="180975" algn="l"/>
                <a:tab pos="723900" algn="l"/>
                <a:tab pos="1447800" algn="l"/>
                <a:tab pos="2171700" algn="l"/>
                <a:tab pos="2895600" algn="l"/>
              </a:tabLst>
              <a:defRPr>
                <a:solidFill>
                  <a:srgbClr val="000000"/>
                </a:solidFill>
                <a:latin typeface="Arial" panose="020B0604020202020204" pitchFamily="34" charset="0"/>
                <a:ea typeface="Microsoft YaHei" panose="020B0503020204020204" pitchFamily="34" charset="-122"/>
              </a:defRPr>
            </a:lvl1pPr>
            <a:lvl2pPr>
              <a:tabLst>
                <a:tab pos="180975" algn="l"/>
                <a:tab pos="723900" algn="l"/>
                <a:tab pos="1447800" algn="l"/>
                <a:tab pos="2171700" algn="l"/>
                <a:tab pos="2895600" algn="l"/>
              </a:tabLst>
              <a:defRPr>
                <a:solidFill>
                  <a:srgbClr val="000000"/>
                </a:solidFill>
                <a:latin typeface="Arial" panose="020B0604020202020204" pitchFamily="34" charset="0"/>
                <a:ea typeface="Microsoft YaHei" panose="020B0503020204020204" pitchFamily="34" charset="-122"/>
              </a:defRPr>
            </a:lvl2pPr>
            <a:lvl3pPr>
              <a:tabLst>
                <a:tab pos="180975" algn="l"/>
                <a:tab pos="723900" algn="l"/>
                <a:tab pos="1447800" algn="l"/>
                <a:tab pos="2171700" algn="l"/>
                <a:tab pos="2895600" algn="l"/>
              </a:tabLst>
              <a:defRPr>
                <a:solidFill>
                  <a:srgbClr val="000000"/>
                </a:solidFill>
                <a:latin typeface="Arial" panose="020B0604020202020204" pitchFamily="34" charset="0"/>
                <a:ea typeface="Microsoft YaHei" panose="020B0503020204020204" pitchFamily="34" charset="-122"/>
              </a:defRPr>
            </a:lvl3pPr>
            <a:lvl4pPr>
              <a:tabLst>
                <a:tab pos="180975" algn="l"/>
                <a:tab pos="723900" algn="l"/>
                <a:tab pos="1447800" algn="l"/>
                <a:tab pos="2171700" algn="l"/>
                <a:tab pos="2895600" algn="l"/>
              </a:tabLst>
              <a:defRPr>
                <a:solidFill>
                  <a:srgbClr val="000000"/>
                </a:solidFill>
                <a:latin typeface="Arial" panose="020B0604020202020204" pitchFamily="34" charset="0"/>
                <a:ea typeface="Microsoft YaHei" panose="020B0503020204020204" pitchFamily="34" charset="-122"/>
              </a:defRPr>
            </a:lvl4pPr>
            <a:lvl5pPr>
              <a:tabLst>
                <a:tab pos="180975" algn="l"/>
                <a:tab pos="723900" algn="l"/>
                <a:tab pos="1447800" algn="l"/>
                <a:tab pos="2171700" algn="l"/>
                <a:tab pos="2895600" algn="l"/>
              </a:tabLst>
              <a:defRPr>
                <a:solidFill>
                  <a:srgbClr val="000000"/>
                </a:solidFill>
                <a:latin typeface="Arial" panose="020B0604020202020204" pitchFamily="34" charset="0"/>
                <a:ea typeface="Microsoft YaHei" panose="020B0503020204020204" pitchFamily="34" charset="-122"/>
              </a:defRPr>
            </a:lvl5pPr>
            <a:lvl6pPr marL="25146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180975" algn="l"/>
                <a:tab pos="723900" algn="l"/>
                <a:tab pos="1447800" algn="l"/>
                <a:tab pos="2171700" algn="l"/>
                <a:tab pos="2895600" algn="l"/>
              </a:tabLst>
              <a:defRPr>
                <a:solidFill>
                  <a:srgbClr val="000000"/>
                </a:solidFill>
                <a:latin typeface="Arial" panose="020B0604020202020204" pitchFamily="34" charset="0"/>
                <a:ea typeface="Microsoft YaHei" panose="020B0503020204020204" pitchFamily="34" charset="-122"/>
              </a:defRPr>
            </a:lvl6pPr>
            <a:lvl7pPr marL="29718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180975" algn="l"/>
                <a:tab pos="723900" algn="l"/>
                <a:tab pos="1447800" algn="l"/>
                <a:tab pos="2171700" algn="l"/>
                <a:tab pos="2895600" algn="l"/>
              </a:tabLst>
              <a:defRPr>
                <a:solidFill>
                  <a:srgbClr val="000000"/>
                </a:solidFill>
                <a:latin typeface="Arial" panose="020B0604020202020204" pitchFamily="34" charset="0"/>
                <a:ea typeface="Microsoft YaHei" panose="020B0503020204020204" pitchFamily="34" charset="-122"/>
              </a:defRPr>
            </a:lvl7pPr>
            <a:lvl8pPr marL="34290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180975" algn="l"/>
                <a:tab pos="723900" algn="l"/>
                <a:tab pos="1447800" algn="l"/>
                <a:tab pos="2171700" algn="l"/>
                <a:tab pos="2895600" algn="l"/>
              </a:tabLst>
              <a:defRPr>
                <a:solidFill>
                  <a:srgbClr val="000000"/>
                </a:solidFill>
                <a:latin typeface="Arial" panose="020B0604020202020204" pitchFamily="34" charset="0"/>
                <a:ea typeface="Microsoft YaHei" panose="020B0503020204020204" pitchFamily="34" charset="-122"/>
              </a:defRPr>
            </a:lvl8pPr>
            <a:lvl9pPr marL="38862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180975" algn="l"/>
                <a:tab pos="723900" algn="l"/>
                <a:tab pos="1447800" algn="l"/>
                <a:tab pos="2171700" algn="l"/>
                <a:tab pos="2895600" algn="l"/>
              </a:tabLst>
              <a:defRPr>
                <a:solidFill>
                  <a:srgbClr val="000000"/>
                </a:solidFill>
                <a:latin typeface="Arial" panose="020B0604020202020204" pitchFamily="34" charset="0"/>
                <a:ea typeface="Microsoft YaHei" panose="020B0503020204020204" pitchFamily="34" charset="-122"/>
              </a:defRPr>
            </a:lvl9pPr>
          </a:lstStyle>
          <a:p>
            <a:pPr>
              <a:lnSpc>
                <a:spcPct val="100000"/>
              </a:lnSpc>
            </a:pPr>
            <a:r>
              <a:rPr lang="sv-SE" altLang="sv-SE" sz="1400" dirty="0">
                <a:latin typeface="MS Reference Sans Serif" panose="020B0604030504040204" pitchFamily="34" charset="0"/>
              </a:rPr>
              <a:t>	Slippaket</a:t>
            </a:r>
          </a:p>
          <a:p>
            <a:pPr>
              <a:lnSpc>
                <a:spcPct val="100000"/>
              </a:lnSpc>
            </a:pPr>
            <a:r>
              <a:rPr lang="sv-SE" altLang="sv-SE" sz="1400" dirty="0">
                <a:latin typeface="MS Reference Sans Serif" panose="020B0604030504040204" pitchFamily="34" charset="0"/>
              </a:rPr>
              <a:t>	</a:t>
            </a:r>
            <a:r>
              <a:rPr lang="sv-SE" altLang="sv-SE" sz="800" dirty="0">
                <a:latin typeface="MS Reference Sans Serif" panose="020B0604030504040204" pitchFamily="34" charset="0"/>
              </a:rPr>
              <a:t>Slipning av 5 </a:t>
            </a:r>
            <a:r>
              <a:rPr lang="sv-SE" altLang="sv-SE" sz="800" dirty="0" err="1">
                <a:latin typeface="MS Reference Sans Serif" panose="020B0604030504040204" pitchFamily="34" charset="0"/>
              </a:rPr>
              <a:t>st</a:t>
            </a:r>
            <a:r>
              <a:rPr lang="sv-SE" altLang="sv-SE" sz="800" dirty="0">
                <a:latin typeface="MS Reference Sans Serif" panose="020B0604030504040204" pitchFamily="34" charset="0"/>
              </a:rPr>
              <a:t> knivar</a:t>
            </a:r>
          </a:p>
        </p:txBody>
      </p:sp>
      <p:sp>
        <p:nvSpPr>
          <p:cNvPr id="3101" name="Rectangle 29">
            <a:extLst>
              <a:ext uri="{FF2B5EF4-FFF2-40B4-BE49-F238E27FC236}">
                <a16:creationId xmlns:a16="http://schemas.microsoft.com/office/drawing/2014/main" xmlns="" id="{B5F956E3-E558-493F-AD74-42D585B34063}"/>
              </a:ext>
            </a:extLst>
          </p:cNvPr>
          <p:cNvSpPr>
            <a:spLocks noChangeArrowheads="1"/>
          </p:cNvSpPr>
          <p:nvPr/>
        </p:nvSpPr>
        <p:spPr bwMode="auto">
          <a:xfrm>
            <a:off x="549275" y="7881938"/>
            <a:ext cx="142875" cy="155575"/>
          </a:xfrm>
          <a:prstGeom prst="rect">
            <a:avLst/>
          </a:prstGeom>
          <a:noFill/>
          <a:ln w="6480" cap="flat">
            <a:solidFill>
              <a:srgbClr val="262626"/>
            </a:solidFill>
            <a:round/>
            <a:headEnd/>
            <a:tailEn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sv-SE"/>
          </a:p>
        </p:txBody>
      </p:sp>
      <p:sp>
        <p:nvSpPr>
          <p:cNvPr id="3102" name="Rectangle 30">
            <a:extLst>
              <a:ext uri="{FF2B5EF4-FFF2-40B4-BE49-F238E27FC236}">
                <a16:creationId xmlns:a16="http://schemas.microsoft.com/office/drawing/2014/main" xmlns="" id="{7A65ACD3-E860-4447-8DE3-430C13E106EA}"/>
              </a:ext>
            </a:extLst>
          </p:cNvPr>
          <p:cNvSpPr>
            <a:spLocks noChangeArrowheads="1"/>
          </p:cNvSpPr>
          <p:nvPr/>
        </p:nvSpPr>
        <p:spPr bwMode="auto">
          <a:xfrm>
            <a:off x="836613" y="7804150"/>
            <a:ext cx="4664089" cy="275545"/>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square" lIns="90000" tIns="45000" rIns="90000" bIns="45000">
            <a:spAutoFit/>
          </a:bodyPr>
          <a:lstStyle>
            <a:lvl1pPr>
              <a:tabLst>
                <a:tab pos="723900" algn="l"/>
                <a:tab pos="1447800" algn="l"/>
                <a:tab pos="2171700" algn="l"/>
                <a:tab pos="2895600" algn="l"/>
              </a:tabLst>
              <a:defRPr>
                <a:solidFill>
                  <a:srgbClr val="000000"/>
                </a:solidFill>
                <a:latin typeface="Arial" panose="020B0604020202020204" pitchFamily="34" charset="0"/>
                <a:ea typeface="Microsoft YaHei" panose="020B0503020204020204" pitchFamily="34" charset="-122"/>
              </a:defRPr>
            </a:lvl1pPr>
            <a:lvl2pPr>
              <a:tabLst>
                <a:tab pos="723900" algn="l"/>
                <a:tab pos="1447800" algn="l"/>
                <a:tab pos="2171700" algn="l"/>
                <a:tab pos="2895600" algn="l"/>
              </a:tabLst>
              <a:defRPr>
                <a:solidFill>
                  <a:srgbClr val="000000"/>
                </a:solidFill>
                <a:latin typeface="Arial" panose="020B0604020202020204" pitchFamily="34" charset="0"/>
                <a:ea typeface="Microsoft YaHei" panose="020B0503020204020204" pitchFamily="34" charset="-122"/>
              </a:defRPr>
            </a:lvl2pPr>
            <a:lvl3pPr>
              <a:tabLst>
                <a:tab pos="723900" algn="l"/>
                <a:tab pos="1447800" algn="l"/>
                <a:tab pos="2171700" algn="l"/>
                <a:tab pos="2895600" algn="l"/>
              </a:tabLst>
              <a:defRPr>
                <a:solidFill>
                  <a:srgbClr val="000000"/>
                </a:solidFill>
                <a:latin typeface="Arial" panose="020B0604020202020204" pitchFamily="34" charset="0"/>
                <a:ea typeface="Microsoft YaHei" panose="020B0503020204020204" pitchFamily="34" charset="-122"/>
              </a:defRPr>
            </a:lvl3pPr>
            <a:lvl4pPr>
              <a:tabLst>
                <a:tab pos="723900" algn="l"/>
                <a:tab pos="1447800" algn="l"/>
                <a:tab pos="2171700" algn="l"/>
                <a:tab pos="2895600" algn="l"/>
              </a:tabLst>
              <a:defRPr>
                <a:solidFill>
                  <a:srgbClr val="000000"/>
                </a:solidFill>
                <a:latin typeface="Arial" panose="020B0604020202020204" pitchFamily="34" charset="0"/>
                <a:ea typeface="Microsoft YaHei" panose="020B0503020204020204" pitchFamily="34" charset="-122"/>
              </a:defRPr>
            </a:lvl4pPr>
            <a:lvl5pPr>
              <a:tabLst>
                <a:tab pos="723900" algn="l"/>
                <a:tab pos="1447800" algn="l"/>
                <a:tab pos="2171700" algn="l"/>
                <a:tab pos="2895600" algn="l"/>
              </a:tabLst>
              <a:defRPr>
                <a:solidFill>
                  <a:srgbClr val="000000"/>
                </a:solidFill>
                <a:latin typeface="Arial" panose="020B0604020202020204" pitchFamily="34" charset="0"/>
                <a:ea typeface="Microsoft YaHei" panose="020B0503020204020204" pitchFamily="34" charset="-122"/>
              </a:defRPr>
            </a:lvl5pPr>
            <a:lvl6pPr marL="25146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rgbClr val="000000"/>
                </a:solidFill>
                <a:latin typeface="Arial" panose="020B0604020202020204" pitchFamily="34" charset="0"/>
                <a:ea typeface="Microsoft YaHei" panose="020B0503020204020204" pitchFamily="34" charset="-122"/>
              </a:defRPr>
            </a:lvl6pPr>
            <a:lvl7pPr marL="29718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rgbClr val="000000"/>
                </a:solidFill>
                <a:latin typeface="Arial" panose="020B0604020202020204" pitchFamily="34" charset="0"/>
                <a:ea typeface="Microsoft YaHei" panose="020B0503020204020204" pitchFamily="34" charset="-122"/>
              </a:defRPr>
            </a:lvl7pPr>
            <a:lvl8pPr marL="34290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rgbClr val="000000"/>
                </a:solidFill>
                <a:latin typeface="Arial" panose="020B0604020202020204" pitchFamily="34" charset="0"/>
                <a:ea typeface="Microsoft YaHei" panose="020B0503020204020204" pitchFamily="34" charset="-122"/>
              </a:defRPr>
            </a:lvl8pPr>
            <a:lvl9pPr marL="38862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rgbClr val="000000"/>
                </a:solidFill>
                <a:latin typeface="Arial" panose="020B0604020202020204" pitchFamily="34" charset="0"/>
                <a:ea typeface="Microsoft YaHei" panose="020B0503020204020204" pitchFamily="34" charset="-122"/>
              </a:defRPr>
            </a:lvl9pPr>
          </a:lstStyle>
          <a:p>
            <a:pPr hangingPunct="1">
              <a:lnSpc>
                <a:spcPct val="100000"/>
              </a:lnSpc>
            </a:pPr>
            <a:r>
              <a:rPr lang="sv-SE" altLang="sv-SE" sz="1200" dirty="0">
                <a:latin typeface="MS Reference Sans Serif" panose="020B0604030504040204" pitchFamily="34" charset="0"/>
              </a:rPr>
              <a:t>Slipning andra föremål/Övrigt: </a:t>
            </a:r>
          </a:p>
        </p:txBody>
      </p:sp>
      <p:sp>
        <p:nvSpPr>
          <p:cNvPr id="3103" name="Line 31">
            <a:extLst>
              <a:ext uri="{FF2B5EF4-FFF2-40B4-BE49-F238E27FC236}">
                <a16:creationId xmlns:a16="http://schemas.microsoft.com/office/drawing/2014/main" xmlns="" id="{46F66958-90A7-421D-8F3B-56F8E2D0C490}"/>
              </a:ext>
            </a:extLst>
          </p:cNvPr>
          <p:cNvSpPr>
            <a:spLocks noChangeShapeType="1"/>
          </p:cNvSpPr>
          <p:nvPr/>
        </p:nvSpPr>
        <p:spPr bwMode="auto">
          <a:xfrm flipV="1">
            <a:off x="908050" y="8047038"/>
            <a:ext cx="5400675" cy="15875"/>
          </a:xfrm>
          <a:prstGeom prst="line">
            <a:avLst/>
          </a:prstGeom>
          <a:noFill/>
          <a:ln w="6480" cap="flat">
            <a:solidFill>
              <a:srgbClr val="262626"/>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a:lstStyle/>
          <a:p>
            <a:endParaRPr lang="sv-SE"/>
          </a:p>
        </p:txBody>
      </p:sp>
      <p:sp>
        <p:nvSpPr>
          <p:cNvPr id="3104" name="Line 32">
            <a:extLst>
              <a:ext uri="{FF2B5EF4-FFF2-40B4-BE49-F238E27FC236}">
                <a16:creationId xmlns:a16="http://schemas.microsoft.com/office/drawing/2014/main" xmlns="" id="{21441930-7F78-4A26-A0F8-8C26541E9B25}"/>
              </a:ext>
            </a:extLst>
          </p:cNvPr>
          <p:cNvSpPr>
            <a:spLocks noChangeShapeType="1"/>
          </p:cNvSpPr>
          <p:nvPr/>
        </p:nvSpPr>
        <p:spPr bwMode="auto">
          <a:xfrm>
            <a:off x="908050" y="8337550"/>
            <a:ext cx="5400675" cy="1588"/>
          </a:xfrm>
          <a:prstGeom prst="line">
            <a:avLst/>
          </a:prstGeom>
          <a:noFill/>
          <a:ln w="6480" cap="flat">
            <a:solidFill>
              <a:srgbClr val="262626"/>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a:lstStyle/>
          <a:p>
            <a:endParaRPr lang="sv-SE"/>
          </a:p>
        </p:txBody>
      </p:sp>
      <p:sp>
        <p:nvSpPr>
          <p:cNvPr id="3105" name="Line 33">
            <a:extLst>
              <a:ext uri="{FF2B5EF4-FFF2-40B4-BE49-F238E27FC236}">
                <a16:creationId xmlns:a16="http://schemas.microsoft.com/office/drawing/2014/main" xmlns="" id="{1181068D-822E-4266-8D28-9E57A1222F7A}"/>
              </a:ext>
            </a:extLst>
          </p:cNvPr>
          <p:cNvSpPr>
            <a:spLocks noChangeShapeType="1"/>
          </p:cNvSpPr>
          <p:nvPr/>
        </p:nvSpPr>
        <p:spPr bwMode="auto">
          <a:xfrm>
            <a:off x="0" y="8913813"/>
            <a:ext cx="6858000" cy="1587"/>
          </a:xfrm>
          <a:prstGeom prst="line">
            <a:avLst/>
          </a:prstGeom>
          <a:noFill/>
          <a:ln w="6480" cap="flat">
            <a:solidFill>
              <a:srgbClr val="262626"/>
            </a:solidFill>
            <a:prstDash val="dash"/>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a:lstStyle/>
          <a:p>
            <a:endParaRPr lang="sv-SE"/>
          </a:p>
        </p:txBody>
      </p:sp>
      <p:sp>
        <p:nvSpPr>
          <p:cNvPr id="3106" name="Rectangle 34">
            <a:extLst>
              <a:ext uri="{FF2B5EF4-FFF2-40B4-BE49-F238E27FC236}">
                <a16:creationId xmlns:a16="http://schemas.microsoft.com/office/drawing/2014/main" xmlns="" id="{0F3F2E0F-C4B3-454E-9871-3CACD0BE6347}"/>
              </a:ext>
            </a:extLst>
          </p:cNvPr>
          <p:cNvSpPr>
            <a:spLocks noChangeArrowheads="1"/>
          </p:cNvSpPr>
          <p:nvPr/>
        </p:nvSpPr>
        <p:spPr bwMode="auto">
          <a:xfrm>
            <a:off x="0" y="8926513"/>
            <a:ext cx="6858000" cy="875709"/>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90000" tIns="45000" rIns="90000" bIns="45000" anchor="t">
            <a:spAutoFit/>
          </a:bodyPr>
          <a:lstStyle>
            <a:lvl1pPr>
              <a:tabLst>
                <a:tab pos="723900" algn="l"/>
                <a:tab pos="1447800" algn="l"/>
                <a:tab pos="2171700" algn="l"/>
                <a:tab pos="2895600" algn="l"/>
                <a:tab pos="3619500" algn="l"/>
                <a:tab pos="4343400" algn="l"/>
                <a:tab pos="5067300" algn="l"/>
                <a:tab pos="5791200" algn="l"/>
                <a:tab pos="6515100" algn="l"/>
              </a:tabLst>
              <a:defRPr>
                <a:solidFill>
                  <a:srgbClr val="000000"/>
                </a:solidFill>
                <a:latin typeface="Arial" panose="020B0604020202020204" pitchFamily="34" charset="0"/>
                <a:ea typeface="Microsoft YaHei" panose="020B0503020204020204" pitchFamily="34" charset="-122"/>
              </a:defRPr>
            </a:lvl1pPr>
            <a:lvl2pPr>
              <a:tabLst>
                <a:tab pos="723900" algn="l"/>
                <a:tab pos="1447800" algn="l"/>
                <a:tab pos="2171700" algn="l"/>
                <a:tab pos="2895600" algn="l"/>
                <a:tab pos="3619500" algn="l"/>
                <a:tab pos="4343400" algn="l"/>
                <a:tab pos="5067300" algn="l"/>
                <a:tab pos="5791200" algn="l"/>
                <a:tab pos="6515100" algn="l"/>
              </a:tabLst>
              <a:defRPr>
                <a:solidFill>
                  <a:srgbClr val="000000"/>
                </a:solidFill>
                <a:latin typeface="Arial" panose="020B0604020202020204" pitchFamily="34" charset="0"/>
                <a:ea typeface="Microsoft YaHei" panose="020B0503020204020204" pitchFamily="34" charset="-122"/>
              </a:defRPr>
            </a:lvl2pPr>
            <a:lvl3pPr>
              <a:tabLst>
                <a:tab pos="723900" algn="l"/>
                <a:tab pos="1447800" algn="l"/>
                <a:tab pos="2171700" algn="l"/>
                <a:tab pos="2895600" algn="l"/>
                <a:tab pos="3619500" algn="l"/>
                <a:tab pos="4343400" algn="l"/>
                <a:tab pos="5067300" algn="l"/>
                <a:tab pos="5791200" algn="l"/>
                <a:tab pos="6515100" algn="l"/>
              </a:tabLst>
              <a:defRPr>
                <a:solidFill>
                  <a:srgbClr val="000000"/>
                </a:solidFill>
                <a:latin typeface="Arial" panose="020B0604020202020204" pitchFamily="34" charset="0"/>
                <a:ea typeface="Microsoft YaHei" panose="020B0503020204020204" pitchFamily="34" charset="-122"/>
              </a:defRPr>
            </a:lvl3pPr>
            <a:lvl4pPr>
              <a:tabLst>
                <a:tab pos="723900" algn="l"/>
                <a:tab pos="1447800" algn="l"/>
                <a:tab pos="2171700" algn="l"/>
                <a:tab pos="2895600" algn="l"/>
                <a:tab pos="3619500" algn="l"/>
                <a:tab pos="4343400" algn="l"/>
                <a:tab pos="5067300" algn="l"/>
                <a:tab pos="5791200" algn="l"/>
                <a:tab pos="6515100" algn="l"/>
              </a:tabLst>
              <a:defRPr>
                <a:solidFill>
                  <a:srgbClr val="000000"/>
                </a:solidFill>
                <a:latin typeface="Arial" panose="020B0604020202020204" pitchFamily="34" charset="0"/>
                <a:ea typeface="Microsoft YaHei" panose="020B0503020204020204" pitchFamily="34" charset="-122"/>
              </a:defRPr>
            </a:lvl4pPr>
            <a:lvl5pPr>
              <a:tabLst>
                <a:tab pos="723900" algn="l"/>
                <a:tab pos="1447800" algn="l"/>
                <a:tab pos="2171700" algn="l"/>
                <a:tab pos="2895600" algn="l"/>
                <a:tab pos="3619500" algn="l"/>
                <a:tab pos="4343400" algn="l"/>
                <a:tab pos="5067300" algn="l"/>
                <a:tab pos="5791200" algn="l"/>
                <a:tab pos="6515100" algn="l"/>
              </a:tabLst>
              <a:defRPr>
                <a:solidFill>
                  <a:srgbClr val="000000"/>
                </a:solidFill>
                <a:latin typeface="Arial" panose="020B0604020202020204" pitchFamily="34" charset="0"/>
                <a:ea typeface="Microsoft YaHei" panose="020B0503020204020204" pitchFamily="34" charset="-122"/>
              </a:defRPr>
            </a:lvl5pPr>
            <a:lvl6pPr marL="25146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Lst>
              <a:defRPr>
                <a:solidFill>
                  <a:srgbClr val="000000"/>
                </a:solidFill>
                <a:latin typeface="Arial" panose="020B0604020202020204" pitchFamily="34" charset="0"/>
                <a:ea typeface="Microsoft YaHei" panose="020B0503020204020204" pitchFamily="34" charset="-122"/>
              </a:defRPr>
            </a:lvl6pPr>
            <a:lvl7pPr marL="29718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Lst>
              <a:defRPr>
                <a:solidFill>
                  <a:srgbClr val="000000"/>
                </a:solidFill>
                <a:latin typeface="Arial" panose="020B0604020202020204" pitchFamily="34" charset="0"/>
                <a:ea typeface="Microsoft YaHei" panose="020B0503020204020204" pitchFamily="34" charset="-122"/>
              </a:defRPr>
            </a:lvl7pPr>
            <a:lvl8pPr marL="34290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Lst>
              <a:defRPr>
                <a:solidFill>
                  <a:srgbClr val="000000"/>
                </a:solidFill>
                <a:latin typeface="Arial" panose="020B0604020202020204" pitchFamily="34" charset="0"/>
                <a:ea typeface="Microsoft YaHei" panose="020B0503020204020204" pitchFamily="34" charset="-122"/>
              </a:defRPr>
            </a:lvl8pPr>
            <a:lvl9pPr marL="38862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 pos="3619500" algn="l"/>
                <a:tab pos="4343400" algn="l"/>
                <a:tab pos="5067300" algn="l"/>
                <a:tab pos="5791200" algn="l"/>
                <a:tab pos="6515100" algn="l"/>
              </a:tabLst>
              <a:defRPr>
                <a:solidFill>
                  <a:srgbClr val="000000"/>
                </a:solidFill>
                <a:latin typeface="Arial" panose="020B0604020202020204" pitchFamily="34" charset="0"/>
                <a:ea typeface="Microsoft YaHei" panose="020B0503020204020204" pitchFamily="34" charset="-122"/>
              </a:defRPr>
            </a:lvl9pPr>
          </a:lstStyle>
          <a:p>
            <a:pPr algn="ctr" hangingPunct="1">
              <a:lnSpc>
                <a:spcPct val="100000"/>
              </a:lnSpc>
            </a:pPr>
            <a:r>
              <a:rPr lang="sv-SE" altLang="sv-SE" sz="1100" dirty="0">
                <a:latin typeface="Calibri"/>
                <a:ea typeface="Microsoft YaHei"/>
                <a:cs typeface="Calibri"/>
              </a:rPr>
              <a:t>Om priset ändras </a:t>
            </a:r>
            <a:r>
              <a:rPr lang="sv-SE" altLang="sv-SE" sz="1100" dirty="0" err="1">
                <a:latin typeface="Calibri"/>
                <a:ea typeface="Microsoft YaHei"/>
                <a:cs typeface="Calibri"/>
              </a:rPr>
              <a:t>pga</a:t>
            </a:r>
            <a:r>
              <a:rPr lang="sv-SE" altLang="sv-SE" sz="1100" dirty="0">
                <a:latin typeface="Calibri"/>
                <a:ea typeface="Microsoft YaHei"/>
                <a:cs typeface="Calibri"/>
              </a:rPr>
              <a:t> föremålets utseende/skick kommer du att kontaktas för att säkerställa att du vill gå vidare med din beställning. Vi hanterar endast de personuppgifter som krävs för att fullgöra våra åtaganden till dig som kund samt sköta bokföring. För mer info se </a:t>
            </a:r>
            <a:r>
              <a:rPr lang="sv-SE" altLang="sv-SE" sz="1100">
                <a:latin typeface="Calibri"/>
                <a:ea typeface="Microsoft YaHei"/>
                <a:cs typeface="Calibri"/>
              </a:rPr>
              <a:t>www.slipat.nu</a:t>
            </a:r>
          </a:p>
          <a:p>
            <a:pPr algn="ctr" hangingPunct="1">
              <a:lnSpc>
                <a:spcPct val="100000"/>
              </a:lnSpc>
            </a:pPr>
            <a:endParaRPr lang="sv-SE" dirty="0">
              <a:cs typeface="Arial" panose="020B0604020202020204" pitchFamily="34" charset="0"/>
            </a:endParaRPr>
          </a:p>
        </p:txBody>
      </p:sp>
      <p:grpSp>
        <p:nvGrpSpPr>
          <p:cNvPr id="3107" name="Group 35">
            <a:extLst>
              <a:ext uri="{FF2B5EF4-FFF2-40B4-BE49-F238E27FC236}">
                <a16:creationId xmlns:a16="http://schemas.microsoft.com/office/drawing/2014/main" xmlns="" id="{0644BB1E-9FF6-4E4F-949D-1151864BEE8D}"/>
              </a:ext>
            </a:extLst>
          </p:cNvPr>
          <p:cNvGrpSpPr>
            <a:grpSpLocks/>
          </p:cNvGrpSpPr>
          <p:nvPr/>
        </p:nvGrpSpPr>
        <p:grpSpPr bwMode="auto">
          <a:xfrm>
            <a:off x="3384549" y="4824416"/>
            <a:ext cx="2968625" cy="849313"/>
            <a:chOff x="2132" y="3039"/>
            <a:chExt cx="1870" cy="535"/>
          </a:xfrm>
        </p:grpSpPr>
        <p:grpSp>
          <p:nvGrpSpPr>
            <p:cNvPr id="3108" name="Group 36">
              <a:extLst>
                <a:ext uri="{FF2B5EF4-FFF2-40B4-BE49-F238E27FC236}">
                  <a16:creationId xmlns:a16="http://schemas.microsoft.com/office/drawing/2014/main" xmlns="" id="{25FE3273-31C3-44E9-8230-9864FFE7FB99}"/>
                </a:ext>
              </a:extLst>
            </p:cNvPr>
            <p:cNvGrpSpPr>
              <a:grpSpLocks/>
            </p:cNvGrpSpPr>
            <p:nvPr/>
          </p:nvGrpSpPr>
          <p:grpSpPr bwMode="auto">
            <a:xfrm>
              <a:off x="2416" y="3323"/>
              <a:ext cx="1586" cy="251"/>
              <a:chOff x="2416" y="3323"/>
              <a:chExt cx="1586" cy="251"/>
            </a:xfrm>
          </p:grpSpPr>
          <p:sp>
            <p:nvSpPr>
              <p:cNvPr id="3109" name="Rectangle 37">
                <a:extLst>
                  <a:ext uri="{FF2B5EF4-FFF2-40B4-BE49-F238E27FC236}">
                    <a16:creationId xmlns:a16="http://schemas.microsoft.com/office/drawing/2014/main" xmlns="" id="{9972A419-AD7B-4D49-980E-EB9A90AEA85A}"/>
                  </a:ext>
                </a:extLst>
              </p:cNvPr>
              <p:cNvSpPr>
                <a:spLocks noChangeArrowheads="1"/>
              </p:cNvSpPr>
              <p:nvPr/>
            </p:nvSpPr>
            <p:spPr bwMode="auto">
              <a:xfrm>
                <a:off x="2416" y="3367"/>
                <a:ext cx="89" cy="97"/>
              </a:xfrm>
              <a:prstGeom prst="rect">
                <a:avLst/>
              </a:prstGeom>
              <a:noFill/>
              <a:ln w="6480" cap="flat">
                <a:solidFill>
                  <a:srgbClr val="262626"/>
                </a:solidFill>
                <a:round/>
                <a:headEnd/>
                <a:tailEn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sv-SE"/>
              </a:p>
            </p:txBody>
          </p:sp>
          <p:sp>
            <p:nvSpPr>
              <p:cNvPr id="3110" name="Rectangle 38">
                <a:extLst>
                  <a:ext uri="{FF2B5EF4-FFF2-40B4-BE49-F238E27FC236}">
                    <a16:creationId xmlns:a16="http://schemas.microsoft.com/office/drawing/2014/main" xmlns="" id="{5C063401-108F-41CC-A838-50721DB897AC}"/>
                  </a:ext>
                </a:extLst>
              </p:cNvPr>
              <p:cNvSpPr>
                <a:spLocks noChangeArrowheads="1"/>
              </p:cNvSpPr>
              <p:nvPr/>
            </p:nvSpPr>
            <p:spPr bwMode="auto">
              <a:xfrm>
                <a:off x="2597" y="3323"/>
                <a:ext cx="1405" cy="251"/>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90000" tIns="45000" rIns="90000" bIns="45000">
                <a:spAutoFit/>
              </a:bodyPr>
              <a:lstStyle>
                <a:lvl1pPr>
                  <a:tabLst>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1pPr>
                <a:lvl2pPr>
                  <a:tabLst>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2pPr>
                <a:lvl3pPr>
                  <a:tabLst>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3pPr>
                <a:lvl4pPr>
                  <a:tabLst>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4pPr>
                <a:lvl5pPr>
                  <a:tabLst>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5pPr>
                <a:lvl6pPr marL="25146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6pPr>
                <a:lvl7pPr marL="29718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7pPr>
                <a:lvl8pPr marL="34290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8pPr>
                <a:lvl9pPr marL="38862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9pPr>
              </a:lstStyle>
              <a:p>
                <a:pPr>
                  <a:lnSpc>
                    <a:spcPct val="100000"/>
                  </a:lnSpc>
                </a:pPr>
                <a:r>
                  <a:rPr lang="sv-SE" altLang="sv-SE" sz="1200" dirty="0">
                    <a:latin typeface="MS Reference Sans Serif" panose="020B0604030504040204" pitchFamily="34" charset="0"/>
                  </a:rPr>
                  <a:t>Keramisk brynstav </a:t>
                </a:r>
                <a:r>
                  <a:rPr lang="sv-SE" altLang="sv-SE" sz="800" dirty="0">
                    <a:latin typeface="MS Reference Sans Serif" panose="020B0604030504040204" pitchFamily="34" charset="0"/>
                  </a:rPr>
                  <a:t>(</a:t>
                </a:r>
                <a:r>
                  <a:rPr lang="sv-SE" altLang="sv-SE" sz="800" dirty="0" smtClean="0">
                    <a:latin typeface="MS Reference Sans Serif" panose="020B0604030504040204" pitchFamily="34" charset="0"/>
                  </a:rPr>
                  <a:t>375kr</a:t>
                </a:r>
                <a:r>
                  <a:rPr lang="sv-SE" altLang="sv-SE" sz="800" dirty="0">
                    <a:latin typeface="MS Reference Sans Serif" panose="020B0604030504040204" pitchFamily="34" charset="0"/>
                  </a:rPr>
                  <a:t>)</a:t>
                </a:r>
              </a:p>
              <a:p>
                <a:pPr>
                  <a:lnSpc>
                    <a:spcPct val="100000"/>
                  </a:lnSpc>
                </a:pPr>
                <a:r>
                  <a:rPr lang="sv-SE" altLang="sv-SE" sz="800" dirty="0">
                    <a:latin typeface="MS Reference Sans Serif" panose="020B0604030504040204" pitchFamily="34" charset="0"/>
                  </a:rPr>
                  <a:t>(info om produkten på </a:t>
                </a:r>
                <a:r>
                  <a:rPr lang="sv-SE" altLang="sv-SE" sz="800" dirty="0" err="1">
                    <a:latin typeface="MS Reference Sans Serif" panose="020B0604030504040204" pitchFamily="34" charset="0"/>
                  </a:rPr>
                  <a:t>www.slipat.nu</a:t>
                </a:r>
                <a:r>
                  <a:rPr lang="sv-SE" altLang="sv-SE" sz="800" dirty="0">
                    <a:latin typeface="MS Reference Sans Serif" panose="020B0604030504040204" pitchFamily="34" charset="0"/>
                  </a:rPr>
                  <a:t>)</a:t>
                </a:r>
              </a:p>
            </p:txBody>
          </p:sp>
        </p:grpSp>
        <p:sp>
          <p:nvSpPr>
            <p:cNvPr id="3111" name="Rectangle 39">
              <a:extLst>
                <a:ext uri="{FF2B5EF4-FFF2-40B4-BE49-F238E27FC236}">
                  <a16:creationId xmlns:a16="http://schemas.microsoft.com/office/drawing/2014/main" xmlns="" id="{3C875C75-9D29-4C33-BE77-2035AC7E811F}"/>
                </a:ext>
              </a:extLst>
            </p:cNvPr>
            <p:cNvSpPr>
              <a:spLocks noChangeArrowheads="1"/>
            </p:cNvSpPr>
            <p:nvPr/>
          </p:nvSpPr>
          <p:spPr bwMode="auto">
            <a:xfrm>
              <a:off x="2132" y="3039"/>
              <a:ext cx="1796" cy="19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90000" tIns="45000" rIns="90000" bIns="45000">
              <a:spAutoFit/>
            </a:bodyPr>
            <a:lstStyle>
              <a:lvl1pPr>
                <a:tabLst>
                  <a:tab pos="180975" algn="l"/>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1pPr>
              <a:lvl2pPr>
                <a:tabLst>
                  <a:tab pos="180975" algn="l"/>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2pPr>
              <a:lvl3pPr>
                <a:tabLst>
                  <a:tab pos="180975" algn="l"/>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3pPr>
              <a:lvl4pPr>
                <a:tabLst>
                  <a:tab pos="180975" algn="l"/>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4pPr>
              <a:lvl5pPr>
                <a:tabLst>
                  <a:tab pos="180975" algn="l"/>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5pPr>
              <a:lvl6pPr marL="25146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180975" algn="l"/>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6pPr>
              <a:lvl7pPr marL="29718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180975" algn="l"/>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7pPr>
              <a:lvl8pPr marL="34290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180975" algn="l"/>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8pPr>
              <a:lvl9pPr marL="38862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180975" algn="l"/>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9pPr>
            </a:lstStyle>
            <a:p>
              <a:pPr hangingPunct="1">
                <a:lnSpc>
                  <a:spcPct val="100000"/>
                </a:lnSpc>
              </a:pPr>
              <a:r>
                <a:rPr lang="sv-SE" altLang="sv-SE" sz="1400">
                  <a:latin typeface="MS Reference Sans Serif" panose="020B0604030504040204" pitchFamily="34" charset="0"/>
                </a:rPr>
                <a:t>	Knivvård </a:t>
              </a:r>
              <a:r>
                <a:rPr lang="sv-SE" altLang="sv-SE" sz="800">
                  <a:latin typeface="MS Reference Sans Serif" panose="020B0604030504040204" pitchFamily="34" charset="0"/>
                </a:rPr>
                <a:t>(Bifogas med slipade föremål)</a:t>
              </a:r>
            </a:p>
          </p:txBody>
        </p:sp>
      </p:grpSp>
      <p:grpSp>
        <p:nvGrpSpPr>
          <p:cNvPr id="3112" name="Group 40">
            <a:extLst>
              <a:ext uri="{FF2B5EF4-FFF2-40B4-BE49-F238E27FC236}">
                <a16:creationId xmlns:a16="http://schemas.microsoft.com/office/drawing/2014/main" xmlns="" id="{9CCAB251-FD06-4AEF-9514-38830D1FF926}"/>
              </a:ext>
            </a:extLst>
          </p:cNvPr>
          <p:cNvGrpSpPr>
            <a:grpSpLocks/>
          </p:cNvGrpSpPr>
          <p:nvPr/>
        </p:nvGrpSpPr>
        <p:grpSpPr bwMode="auto">
          <a:xfrm>
            <a:off x="3860800" y="1874838"/>
            <a:ext cx="2590800" cy="363537"/>
            <a:chOff x="2432" y="1181"/>
            <a:chExt cx="1632" cy="229"/>
          </a:xfrm>
        </p:grpSpPr>
        <p:sp>
          <p:nvSpPr>
            <p:cNvPr id="3113" name="Rectangle 41">
              <a:extLst>
                <a:ext uri="{FF2B5EF4-FFF2-40B4-BE49-F238E27FC236}">
                  <a16:creationId xmlns:a16="http://schemas.microsoft.com/office/drawing/2014/main" xmlns="" id="{933C314B-2037-49AA-B482-4EE1B3504C28}"/>
                </a:ext>
              </a:extLst>
            </p:cNvPr>
            <p:cNvSpPr>
              <a:spLocks noChangeArrowheads="1"/>
            </p:cNvSpPr>
            <p:nvPr/>
          </p:nvSpPr>
          <p:spPr bwMode="auto">
            <a:xfrm>
              <a:off x="2432" y="1181"/>
              <a:ext cx="1632" cy="229"/>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90000" tIns="45000" rIns="90000" bIns="45000">
              <a:spAutoFit/>
            </a:bodyPr>
            <a:lstStyle>
              <a:lvl1pPr>
                <a:tabLst>
                  <a:tab pos="180975" algn="l"/>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1pPr>
              <a:lvl2pPr>
                <a:tabLst>
                  <a:tab pos="180975" algn="l"/>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2pPr>
              <a:lvl3pPr>
                <a:tabLst>
                  <a:tab pos="180975" algn="l"/>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3pPr>
              <a:lvl4pPr>
                <a:tabLst>
                  <a:tab pos="180975" algn="l"/>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4pPr>
              <a:lvl5pPr>
                <a:tabLst>
                  <a:tab pos="180975" algn="l"/>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5pPr>
              <a:lvl6pPr marL="25146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180975" algn="l"/>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6pPr>
              <a:lvl7pPr marL="29718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180975" algn="l"/>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7pPr>
              <a:lvl8pPr marL="34290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180975" algn="l"/>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8pPr>
              <a:lvl9pPr marL="38862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180975" algn="l"/>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9pPr>
            </a:lstStyle>
            <a:p>
              <a:pPr>
                <a:lnSpc>
                  <a:spcPct val="100000"/>
                </a:lnSpc>
              </a:pPr>
              <a:r>
                <a:rPr lang="sv-SE" altLang="sv-SE" dirty="0"/>
                <a:t>	  </a:t>
              </a:r>
              <a:r>
                <a:rPr lang="sv-SE" altLang="sv-SE" sz="1200" dirty="0">
                  <a:latin typeface="MS Reference Sans Serif" panose="020B0604030504040204" pitchFamily="34" charset="0"/>
                </a:rPr>
                <a:t>Personlig service</a:t>
              </a:r>
            </a:p>
          </p:txBody>
        </p:sp>
        <p:sp>
          <p:nvSpPr>
            <p:cNvPr id="3114" name="Rectangle 42">
              <a:extLst>
                <a:ext uri="{FF2B5EF4-FFF2-40B4-BE49-F238E27FC236}">
                  <a16:creationId xmlns:a16="http://schemas.microsoft.com/office/drawing/2014/main" xmlns="" id="{C53FA7FE-3E73-4259-8150-419F2FF5BB00}"/>
                </a:ext>
              </a:extLst>
            </p:cNvPr>
            <p:cNvSpPr>
              <a:spLocks noChangeArrowheads="1"/>
            </p:cNvSpPr>
            <p:nvPr/>
          </p:nvSpPr>
          <p:spPr bwMode="auto">
            <a:xfrm>
              <a:off x="2432" y="1254"/>
              <a:ext cx="89" cy="97"/>
            </a:xfrm>
            <a:prstGeom prst="rect">
              <a:avLst/>
            </a:prstGeom>
            <a:noFill/>
            <a:ln w="6480" cap="flat">
              <a:solidFill>
                <a:srgbClr val="262626"/>
              </a:solidFill>
              <a:round/>
              <a:headEnd/>
              <a:tailEn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sv-SE"/>
            </a:p>
          </p:txBody>
        </p:sp>
      </p:grpSp>
      <p:grpSp>
        <p:nvGrpSpPr>
          <p:cNvPr id="3115" name="Group 43">
            <a:extLst>
              <a:ext uri="{FF2B5EF4-FFF2-40B4-BE49-F238E27FC236}">
                <a16:creationId xmlns:a16="http://schemas.microsoft.com/office/drawing/2014/main" xmlns="" id="{ACC5E368-2475-4896-8A59-470EB621E372}"/>
              </a:ext>
            </a:extLst>
          </p:cNvPr>
          <p:cNvGrpSpPr>
            <a:grpSpLocks/>
          </p:cNvGrpSpPr>
          <p:nvPr/>
        </p:nvGrpSpPr>
        <p:grpSpPr bwMode="auto">
          <a:xfrm>
            <a:off x="3860800" y="1390650"/>
            <a:ext cx="2590800" cy="363538"/>
            <a:chOff x="2432" y="876"/>
            <a:chExt cx="1632" cy="229"/>
          </a:xfrm>
        </p:grpSpPr>
        <p:sp>
          <p:nvSpPr>
            <p:cNvPr id="3116" name="Rectangle 44">
              <a:extLst>
                <a:ext uri="{FF2B5EF4-FFF2-40B4-BE49-F238E27FC236}">
                  <a16:creationId xmlns:a16="http://schemas.microsoft.com/office/drawing/2014/main" xmlns="" id="{9BE999FB-8B5D-4E21-B3E9-D32DDEC96A72}"/>
                </a:ext>
              </a:extLst>
            </p:cNvPr>
            <p:cNvSpPr>
              <a:spLocks noChangeArrowheads="1"/>
            </p:cNvSpPr>
            <p:nvPr/>
          </p:nvSpPr>
          <p:spPr bwMode="auto">
            <a:xfrm>
              <a:off x="2432" y="876"/>
              <a:ext cx="1632" cy="229"/>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90000" tIns="45000" rIns="90000" bIns="45000">
              <a:spAutoFit/>
            </a:bodyPr>
            <a:lstStyle>
              <a:lvl1pPr>
                <a:tabLst>
                  <a:tab pos="180975" algn="l"/>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1pPr>
              <a:lvl2pPr>
                <a:tabLst>
                  <a:tab pos="180975" algn="l"/>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2pPr>
              <a:lvl3pPr>
                <a:tabLst>
                  <a:tab pos="180975" algn="l"/>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3pPr>
              <a:lvl4pPr>
                <a:tabLst>
                  <a:tab pos="180975" algn="l"/>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4pPr>
              <a:lvl5pPr>
                <a:tabLst>
                  <a:tab pos="180975" algn="l"/>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5pPr>
              <a:lvl6pPr marL="25146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180975" algn="l"/>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6pPr>
              <a:lvl7pPr marL="29718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180975" algn="l"/>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7pPr>
              <a:lvl8pPr marL="34290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180975" algn="l"/>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8pPr>
              <a:lvl9pPr marL="38862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180975" algn="l"/>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9pPr>
            </a:lstStyle>
            <a:p>
              <a:pPr>
                <a:lnSpc>
                  <a:spcPct val="100000"/>
                </a:lnSpc>
              </a:pPr>
              <a:r>
                <a:rPr lang="sv-SE" altLang="sv-SE"/>
                <a:t>	</a:t>
              </a:r>
              <a:r>
                <a:rPr lang="sv-SE" altLang="sv-SE" sz="1200">
                  <a:latin typeface="MS Reference Sans Serif" panose="020B0604030504040204" pitchFamily="34" charset="0"/>
                </a:rPr>
                <a:t>  Självservice – FACK:</a:t>
              </a:r>
            </a:p>
          </p:txBody>
        </p:sp>
        <p:sp>
          <p:nvSpPr>
            <p:cNvPr id="3117" name="Rectangle 45">
              <a:extLst>
                <a:ext uri="{FF2B5EF4-FFF2-40B4-BE49-F238E27FC236}">
                  <a16:creationId xmlns:a16="http://schemas.microsoft.com/office/drawing/2014/main" xmlns="" id="{9E0C049E-55E6-4AFE-8A80-2AA72610912D}"/>
                </a:ext>
              </a:extLst>
            </p:cNvPr>
            <p:cNvSpPr>
              <a:spLocks noChangeArrowheads="1"/>
            </p:cNvSpPr>
            <p:nvPr/>
          </p:nvSpPr>
          <p:spPr bwMode="auto">
            <a:xfrm>
              <a:off x="2432" y="951"/>
              <a:ext cx="89" cy="97"/>
            </a:xfrm>
            <a:prstGeom prst="rect">
              <a:avLst/>
            </a:prstGeom>
            <a:noFill/>
            <a:ln w="6480" cap="flat">
              <a:solidFill>
                <a:srgbClr val="262626"/>
              </a:solidFill>
              <a:round/>
              <a:headEnd/>
              <a:tailEn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sv-SE"/>
            </a:p>
          </p:txBody>
        </p:sp>
      </p:grpSp>
      <p:sp>
        <p:nvSpPr>
          <p:cNvPr id="3118" name="Line 46">
            <a:extLst>
              <a:ext uri="{FF2B5EF4-FFF2-40B4-BE49-F238E27FC236}">
                <a16:creationId xmlns:a16="http://schemas.microsoft.com/office/drawing/2014/main" xmlns="" id="{6458BFD5-D75F-4F2B-861E-5F3D3118185C}"/>
              </a:ext>
            </a:extLst>
          </p:cNvPr>
          <p:cNvSpPr>
            <a:spLocks noChangeShapeType="1"/>
          </p:cNvSpPr>
          <p:nvPr/>
        </p:nvSpPr>
        <p:spPr bwMode="auto">
          <a:xfrm>
            <a:off x="908050" y="8624888"/>
            <a:ext cx="5400675" cy="1587"/>
          </a:xfrm>
          <a:prstGeom prst="line">
            <a:avLst/>
          </a:prstGeom>
          <a:noFill/>
          <a:ln w="6480" cap="flat">
            <a:solidFill>
              <a:srgbClr val="262626"/>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a:lstStyle/>
          <a:p>
            <a:endParaRPr lang="sv-SE"/>
          </a:p>
        </p:txBody>
      </p:sp>
      <p:grpSp>
        <p:nvGrpSpPr>
          <p:cNvPr id="3119" name="Group 47">
            <a:extLst>
              <a:ext uri="{FF2B5EF4-FFF2-40B4-BE49-F238E27FC236}">
                <a16:creationId xmlns:a16="http://schemas.microsoft.com/office/drawing/2014/main" xmlns="" id="{3A6C02AC-8C9C-4BFB-A19E-C4C747DC25F4}"/>
              </a:ext>
            </a:extLst>
          </p:cNvPr>
          <p:cNvGrpSpPr>
            <a:grpSpLocks/>
          </p:cNvGrpSpPr>
          <p:nvPr/>
        </p:nvGrpSpPr>
        <p:grpSpPr bwMode="auto">
          <a:xfrm>
            <a:off x="0" y="2000250"/>
            <a:ext cx="3427413" cy="363538"/>
            <a:chOff x="0" y="1260"/>
            <a:chExt cx="2159" cy="229"/>
          </a:xfrm>
        </p:grpSpPr>
        <p:sp>
          <p:nvSpPr>
            <p:cNvPr id="3120" name="Rectangle 48">
              <a:extLst>
                <a:ext uri="{FF2B5EF4-FFF2-40B4-BE49-F238E27FC236}">
                  <a16:creationId xmlns:a16="http://schemas.microsoft.com/office/drawing/2014/main" xmlns="" id="{32A10090-63FE-4A99-B6B1-F8C6772D4579}"/>
                </a:ext>
              </a:extLst>
            </p:cNvPr>
            <p:cNvSpPr>
              <a:spLocks noChangeArrowheads="1"/>
            </p:cNvSpPr>
            <p:nvPr/>
          </p:nvSpPr>
          <p:spPr bwMode="auto">
            <a:xfrm>
              <a:off x="0" y="1260"/>
              <a:ext cx="1615" cy="229"/>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90000" tIns="45000" rIns="90000" bIns="45000">
              <a:spAutoFit/>
            </a:bodyPr>
            <a:lstStyle>
              <a:lvl1pPr>
                <a:tabLst>
                  <a:tab pos="180975" algn="l"/>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1pPr>
              <a:lvl2pPr>
                <a:tabLst>
                  <a:tab pos="180975" algn="l"/>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2pPr>
              <a:lvl3pPr>
                <a:tabLst>
                  <a:tab pos="180975" algn="l"/>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3pPr>
              <a:lvl4pPr>
                <a:tabLst>
                  <a:tab pos="180975" algn="l"/>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4pPr>
              <a:lvl5pPr>
                <a:tabLst>
                  <a:tab pos="180975" algn="l"/>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5pPr>
              <a:lvl6pPr marL="25146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180975" algn="l"/>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6pPr>
              <a:lvl7pPr marL="29718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180975" algn="l"/>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7pPr>
              <a:lvl8pPr marL="34290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180975" algn="l"/>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8pPr>
              <a:lvl9pPr marL="38862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180975" algn="l"/>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9pPr>
            </a:lstStyle>
            <a:p>
              <a:pPr>
                <a:lnSpc>
                  <a:spcPct val="100000"/>
                </a:lnSpc>
              </a:pPr>
              <a:r>
                <a:rPr lang="sv-SE" altLang="sv-SE"/>
                <a:t>	</a:t>
              </a:r>
              <a:r>
                <a:rPr lang="sv-SE" altLang="sv-SE" sz="1200">
                  <a:latin typeface="MS Reference Sans Serif" panose="020B0604030504040204" pitchFamily="34" charset="0"/>
                </a:rPr>
                <a:t>E-POST:</a:t>
              </a:r>
            </a:p>
          </p:txBody>
        </p:sp>
        <p:sp>
          <p:nvSpPr>
            <p:cNvPr id="3121" name="Line 49">
              <a:extLst>
                <a:ext uri="{FF2B5EF4-FFF2-40B4-BE49-F238E27FC236}">
                  <a16:creationId xmlns:a16="http://schemas.microsoft.com/office/drawing/2014/main" xmlns="" id="{EA35EC92-34D5-4E4A-A099-7343F079F1C1}"/>
                </a:ext>
              </a:extLst>
            </p:cNvPr>
            <p:cNvSpPr>
              <a:spLocks noChangeShapeType="1"/>
            </p:cNvSpPr>
            <p:nvPr/>
          </p:nvSpPr>
          <p:spPr bwMode="auto">
            <a:xfrm>
              <a:off x="164" y="1457"/>
              <a:ext cx="1995" cy="0"/>
            </a:xfrm>
            <a:prstGeom prst="line">
              <a:avLst/>
            </a:prstGeom>
            <a:noFill/>
            <a:ln w="6480" cap="flat">
              <a:solidFill>
                <a:srgbClr val="262626"/>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a:lstStyle/>
            <a:p>
              <a:endParaRPr lang="sv-SE"/>
            </a:p>
          </p:txBody>
        </p:sp>
      </p:grpSp>
      <p:grpSp>
        <p:nvGrpSpPr>
          <p:cNvPr id="3122" name="Group 50">
            <a:extLst>
              <a:ext uri="{FF2B5EF4-FFF2-40B4-BE49-F238E27FC236}">
                <a16:creationId xmlns:a16="http://schemas.microsoft.com/office/drawing/2014/main" xmlns="" id="{F0FA5458-7696-466D-9965-1A8169054820}"/>
              </a:ext>
            </a:extLst>
          </p:cNvPr>
          <p:cNvGrpSpPr>
            <a:grpSpLocks/>
          </p:cNvGrpSpPr>
          <p:nvPr/>
        </p:nvGrpSpPr>
        <p:grpSpPr bwMode="auto">
          <a:xfrm>
            <a:off x="0" y="2327275"/>
            <a:ext cx="3427413" cy="363538"/>
            <a:chOff x="0" y="1466"/>
            <a:chExt cx="2159" cy="229"/>
          </a:xfrm>
        </p:grpSpPr>
        <p:sp>
          <p:nvSpPr>
            <p:cNvPr id="3123" name="Rectangle 51">
              <a:extLst>
                <a:ext uri="{FF2B5EF4-FFF2-40B4-BE49-F238E27FC236}">
                  <a16:creationId xmlns:a16="http://schemas.microsoft.com/office/drawing/2014/main" xmlns="" id="{0546C85E-E980-4DDC-8D49-017D04C4A1C8}"/>
                </a:ext>
              </a:extLst>
            </p:cNvPr>
            <p:cNvSpPr>
              <a:spLocks noChangeArrowheads="1"/>
            </p:cNvSpPr>
            <p:nvPr/>
          </p:nvSpPr>
          <p:spPr bwMode="auto">
            <a:xfrm>
              <a:off x="0" y="1466"/>
              <a:ext cx="1615" cy="229"/>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90000" tIns="45000" rIns="90000" bIns="45000">
              <a:spAutoFit/>
            </a:bodyPr>
            <a:lstStyle>
              <a:lvl1pPr>
                <a:tabLst>
                  <a:tab pos="180975" algn="l"/>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1pPr>
              <a:lvl2pPr>
                <a:tabLst>
                  <a:tab pos="180975" algn="l"/>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2pPr>
              <a:lvl3pPr>
                <a:tabLst>
                  <a:tab pos="180975" algn="l"/>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3pPr>
              <a:lvl4pPr>
                <a:tabLst>
                  <a:tab pos="180975" algn="l"/>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4pPr>
              <a:lvl5pPr>
                <a:tabLst>
                  <a:tab pos="180975" algn="l"/>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5pPr>
              <a:lvl6pPr marL="25146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180975" algn="l"/>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6pPr>
              <a:lvl7pPr marL="29718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180975" algn="l"/>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7pPr>
              <a:lvl8pPr marL="34290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180975" algn="l"/>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8pPr>
              <a:lvl9pPr marL="38862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180975" algn="l"/>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9pPr>
            </a:lstStyle>
            <a:p>
              <a:pPr>
                <a:lnSpc>
                  <a:spcPct val="100000"/>
                </a:lnSpc>
              </a:pPr>
              <a:r>
                <a:rPr lang="sv-SE" altLang="sv-SE"/>
                <a:t>	</a:t>
              </a:r>
              <a:r>
                <a:rPr lang="sv-SE" altLang="sv-SE" sz="1200">
                  <a:latin typeface="MS Reference Sans Serif" panose="020B0604030504040204" pitchFamily="34" charset="0"/>
                </a:rPr>
                <a:t>MOBILNUMMER:</a:t>
              </a:r>
            </a:p>
          </p:txBody>
        </p:sp>
        <p:sp>
          <p:nvSpPr>
            <p:cNvPr id="3124" name="Line 52">
              <a:extLst>
                <a:ext uri="{FF2B5EF4-FFF2-40B4-BE49-F238E27FC236}">
                  <a16:creationId xmlns:a16="http://schemas.microsoft.com/office/drawing/2014/main" xmlns="" id="{859334AC-2128-4126-B3B3-04BF9664A46D}"/>
                </a:ext>
              </a:extLst>
            </p:cNvPr>
            <p:cNvSpPr>
              <a:spLocks noChangeShapeType="1"/>
            </p:cNvSpPr>
            <p:nvPr/>
          </p:nvSpPr>
          <p:spPr bwMode="auto">
            <a:xfrm>
              <a:off x="164" y="1662"/>
              <a:ext cx="1995" cy="0"/>
            </a:xfrm>
            <a:prstGeom prst="line">
              <a:avLst/>
            </a:prstGeom>
            <a:noFill/>
            <a:ln w="6480" cap="flat">
              <a:solidFill>
                <a:srgbClr val="262626"/>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a:lstStyle/>
            <a:p>
              <a:endParaRPr lang="sv-SE"/>
            </a:p>
          </p:txBody>
        </p:sp>
      </p:grpSp>
      <p:sp>
        <p:nvSpPr>
          <p:cNvPr id="3125" name="Rectangle 53">
            <a:extLst>
              <a:ext uri="{FF2B5EF4-FFF2-40B4-BE49-F238E27FC236}">
                <a16:creationId xmlns:a16="http://schemas.microsoft.com/office/drawing/2014/main" xmlns="" id="{640808A2-F9DD-4BB7-BCC7-FE5D8414D3DB}"/>
              </a:ext>
            </a:extLst>
          </p:cNvPr>
          <p:cNvSpPr>
            <a:spLocks noChangeArrowheads="1"/>
          </p:cNvSpPr>
          <p:nvPr/>
        </p:nvSpPr>
        <p:spPr bwMode="auto">
          <a:xfrm>
            <a:off x="3429000" y="5897563"/>
            <a:ext cx="3240088" cy="306323"/>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90000" tIns="45000" rIns="90000" bIns="45000">
            <a:spAutoFit/>
          </a:bodyPr>
          <a:lstStyle>
            <a:lvl1pPr>
              <a:tabLst>
                <a:tab pos="180975" algn="l"/>
                <a:tab pos="723900" algn="l"/>
                <a:tab pos="1447800" algn="l"/>
                <a:tab pos="2171700" algn="l"/>
                <a:tab pos="2895600" algn="l"/>
              </a:tabLst>
              <a:defRPr>
                <a:solidFill>
                  <a:srgbClr val="000000"/>
                </a:solidFill>
                <a:latin typeface="Arial" panose="020B0604020202020204" pitchFamily="34" charset="0"/>
                <a:ea typeface="Microsoft YaHei" panose="020B0503020204020204" pitchFamily="34" charset="-122"/>
              </a:defRPr>
            </a:lvl1pPr>
            <a:lvl2pPr>
              <a:tabLst>
                <a:tab pos="180975" algn="l"/>
                <a:tab pos="723900" algn="l"/>
                <a:tab pos="1447800" algn="l"/>
                <a:tab pos="2171700" algn="l"/>
                <a:tab pos="2895600" algn="l"/>
              </a:tabLst>
              <a:defRPr>
                <a:solidFill>
                  <a:srgbClr val="000000"/>
                </a:solidFill>
                <a:latin typeface="Arial" panose="020B0604020202020204" pitchFamily="34" charset="0"/>
                <a:ea typeface="Microsoft YaHei" panose="020B0503020204020204" pitchFamily="34" charset="-122"/>
              </a:defRPr>
            </a:lvl2pPr>
            <a:lvl3pPr>
              <a:tabLst>
                <a:tab pos="180975" algn="l"/>
                <a:tab pos="723900" algn="l"/>
                <a:tab pos="1447800" algn="l"/>
                <a:tab pos="2171700" algn="l"/>
                <a:tab pos="2895600" algn="l"/>
              </a:tabLst>
              <a:defRPr>
                <a:solidFill>
                  <a:srgbClr val="000000"/>
                </a:solidFill>
                <a:latin typeface="Arial" panose="020B0604020202020204" pitchFamily="34" charset="0"/>
                <a:ea typeface="Microsoft YaHei" panose="020B0503020204020204" pitchFamily="34" charset="-122"/>
              </a:defRPr>
            </a:lvl3pPr>
            <a:lvl4pPr>
              <a:tabLst>
                <a:tab pos="180975" algn="l"/>
                <a:tab pos="723900" algn="l"/>
                <a:tab pos="1447800" algn="l"/>
                <a:tab pos="2171700" algn="l"/>
                <a:tab pos="2895600" algn="l"/>
              </a:tabLst>
              <a:defRPr>
                <a:solidFill>
                  <a:srgbClr val="000000"/>
                </a:solidFill>
                <a:latin typeface="Arial" panose="020B0604020202020204" pitchFamily="34" charset="0"/>
                <a:ea typeface="Microsoft YaHei" panose="020B0503020204020204" pitchFamily="34" charset="-122"/>
              </a:defRPr>
            </a:lvl4pPr>
            <a:lvl5pPr>
              <a:tabLst>
                <a:tab pos="180975" algn="l"/>
                <a:tab pos="723900" algn="l"/>
                <a:tab pos="1447800" algn="l"/>
                <a:tab pos="2171700" algn="l"/>
                <a:tab pos="2895600" algn="l"/>
              </a:tabLst>
              <a:defRPr>
                <a:solidFill>
                  <a:srgbClr val="000000"/>
                </a:solidFill>
                <a:latin typeface="Arial" panose="020B0604020202020204" pitchFamily="34" charset="0"/>
                <a:ea typeface="Microsoft YaHei" panose="020B0503020204020204" pitchFamily="34" charset="-122"/>
              </a:defRPr>
            </a:lvl5pPr>
            <a:lvl6pPr marL="25146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180975" algn="l"/>
                <a:tab pos="723900" algn="l"/>
                <a:tab pos="1447800" algn="l"/>
                <a:tab pos="2171700" algn="l"/>
                <a:tab pos="2895600" algn="l"/>
              </a:tabLst>
              <a:defRPr>
                <a:solidFill>
                  <a:srgbClr val="000000"/>
                </a:solidFill>
                <a:latin typeface="Arial" panose="020B0604020202020204" pitchFamily="34" charset="0"/>
                <a:ea typeface="Microsoft YaHei" panose="020B0503020204020204" pitchFamily="34" charset="-122"/>
              </a:defRPr>
            </a:lvl6pPr>
            <a:lvl7pPr marL="29718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180975" algn="l"/>
                <a:tab pos="723900" algn="l"/>
                <a:tab pos="1447800" algn="l"/>
                <a:tab pos="2171700" algn="l"/>
                <a:tab pos="2895600" algn="l"/>
              </a:tabLst>
              <a:defRPr>
                <a:solidFill>
                  <a:srgbClr val="000000"/>
                </a:solidFill>
                <a:latin typeface="Arial" panose="020B0604020202020204" pitchFamily="34" charset="0"/>
                <a:ea typeface="Microsoft YaHei" panose="020B0503020204020204" pitchFamily="34" charset="-122"/>
              </a:defRPr>
            </a:lvl7pPr>
            <a:lvl8pPr marL="34290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180975" algn="l"/>
                <a:tab pos="723900" algn="l"/>
                <a:tab pos="1447800" algn="l"/>
                <a:tab pos="2171700" algn="l"/>
                <a:tab pos="2895600" algn="l"/>
              </a:tabLst>
              <a:defRPr>
                <a:solidFill>
                  <a:srgbClr val="000000"/>
                </a:solidFill>
                <a:latin typeface="Arial" panose="020B0604020202020204" pitchFamily="34" charset="0"/>
                <a:ea typeface="Microsoft YaHei" panose="020B0503020204020204" pitchFamily="34" charset="-122"/>
              </a:defRPr>
            </a:lvl8pPr>
            <a:lvl9pPr marL="38862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180975" algn="l"/>
                <a:tab pos="723900" algn="l"/>
                <a:tab pos="1447800" algn="l"/>
                <a:tab pos="2171700" algn="l"/>
                <a:tab pos="2895600" algn="l"/>
              </a:tabLst>
              <a:defRPr>
                <a:solidFill>
                  <a:srgbClr val="000000"/>
                </a:solidFill>
                <a:latin typeface="Arial" panose="020B0604020202020204" pitchFamily="34" charset="0"/>
                <a:ea typeface="Microsoft YaHei" panose="020B0503020204020204" pitchFamily="34" charset="-122"/>
              </a:defRPr>
            </a:lvl9pPr>
          </a:lstStyle>
          <a:p>
            <a:pPr hangingPunct="1">
              <a:lnSpc>
                <a:spcPct val="100000"/>
              </a:lnSpc>
            </a:pPr>
            <a:r>
              <a:rPr lang="sv-SE" altLang="sv-SE" sz="1400" dirty="0">
                <a:latin typeface="MS Reference Sans Serif" panose="020B0604030504040204" pitchFamily="34" charset="0"/>
              </a:rPr>
              <a:t>	Betalning </a:t>
            </a:r>
            <a:r>
              <a:rPr lang="sv-SE" altLang="sv-SE" sz="800" dirty="0">
                <a:latin typeface="MS Reference Sans Serif" panose="020B0604030504040204" pitchFamily="34" charset="0"/>
              </a:rPr>
              <a:t>(Kryssa ditt önskade betalningssätt)</a:t>
            </a:r>
          </a:p>
        </p:txBody>
      </p:sp>
      <p:grpSp>
        <p:nvGrpSpPr>
          <p:cNvPr id="3126" name="Group 54">
            <a:extLst>
              <a:ext uri="{FF2B5EF4-FFF2-40B4-BE49-F238E27FC236}">
                <a16:creationId xmlns:a16="http://schemas.microsoft.com/office/drawing/2014/main" xmlns="" id="{6EA58AAD-4D76-4831-9887-46B7DE212747}"/>
              </a:ext>
            </a:extLst>
          </p:cNvPr>
          <p:cNvGrpSpPr>
            <a:grpSpLocks/>
          </p:cNvGrpSpPr>
          <p:nvPr/>
        </p:nvGrpSpPr>
        <p:grpSpPr bwMode="auto">
          <a:xfrm>
            <a:off x="3860800" y="6281730"/>
            <a:ext cx="2590800" cy="368299"/>
            <a:chOff x="2432" y="3957"/>
            <a:chExt cx="1632" cy="232"/>
          </a:xfrm>
        </p:grpSpPr>
        <p:sp>
          <p:nvSpPr>
            <p:cNvPr id="3127" name="Rectangle 55">
              <a:extLst>
                <a:ext uri="{FF2B5EF4-FFF2-40B4-BE49-F238E27FC236}">
                  <a16:creationId xmlns:a16="http://schemas.microsoft.com/office/drawing/2014/main" xmlns="" id="{1C893B05-3BD4-4559-8EF3-8B784BFBF1CC}"/>
                </a:ext>
              </a:extLst>
            </p:cNvPr>
            <p:cNvSpPr>
              <a:spLocks noChangeArrowheads="1"/>
            </p:cNvSpPr>
            <p:nvPr/>
          </p:nvSpPr>
          <p:spPr bwMode="auto">
            <a:xfrm>
              <a:off x="2432" y="3957"/>
              <a:ext cx="1632" cy="232"/>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90000" tIns="45000" rIns="90000" bIns="45000">
              <a:spAutoFit/>
            </a:bodyPr>
            <a:lstStyle>
              <a:lvl1pPr>
                <a:tabLst>
                  <a:tab pos="180975" algn="l"/>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1pPr>
              <a:lvl2pPr>
                <a:tabLst>
                  <a:tab pos="180975" algn="l"/>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2pPr>
              <a:lvl3pPr>
                <a:tabLst>
                  <a:tab pos="180975" algn="l"/>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3pPr>
              <a:lvl4pPr>
                <a:tabLst>
                  <a:tab pos="180975" algn="l"/>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4pPr>
              <a:lvl5pPr>
                <a:tabLst>
                  <a:tab pos="180975" algn="l"/>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5pPr>
              <a:lvl6pPr marL="25146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180975" algn="l"/>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6pPr>
              <a:lvl7pPr marL="29718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180975" algn="l"/>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7pPr>
              <a:lvl8pPr marL="34290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180975" algn="l"/>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8pPr>
              <a:lvl9pPr marL="38862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180975" algn="l"/>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9pPr>
            </a:lstStyle>
            <a:p>
              <a:pPr>
                <a:lnSpc>
                  <a:spcPct val="100000"/>
                </a:lnSpc>
              </a:pPr>
              <a:r>
                <a:rPr lang="sv-SE" altLang="sv-SE" dirty="0"/>
                <a:t>	  </a:t>
              </a:r>
              <a:r>
                <a:rPr lang="sv-SE" altLang="sv-SE" sz="1200" dirty="0" smtClean="0">
                  <a:latin typeface="MS Reference Sans Serif" panose="020B0604030504040204" pitchFamily="34" charset="0"/>
                </a:rPr>
                <a:t>Faktura </a:t>
              </a:r>
              <a:r>
                <a:rPr lang="sv-SE" altLang="sv-SE" sz="800" dirty="0" smtClean="0">
                  <a:latin typeface="MS Reference Sans Serif" panose="020B0604030504040204" pitchFamily="34" charset="0"/>
                </a:rPr>
                <a:t>(fakturan </a:t>
              </a:r>
              <a:r>
                <a:rPr lang="sv-SE" altLang="sv-SE" sz="800" dirty="0" err="1" smtClean="0">
                  <a:latin typeface="MS Reference Sans Serif" panose="020B0604030504040204" pitchFamily="34" charset="0"/>
                </a:rPr>
                <a:t>mailas</a:t>
              </a:r>
              <a:r>
                <a:rPr lang="sv-SE" altLang="sv-SE" sz="800" dirty="0" smtClean="0">
                  <a:latin typeface="MS Reference Sans Serif" panose="020B0604030504040204" pitchFamily="34" charset="0"/>
                </a:rPr>
                <a:t>)</a:t>
              </a:r>
              <a:r>
                <a:rPr lang="sv-SE" altLang="sv-SE" sz="1200" dirty="0" smtClean="0">
                  <a:latin typeface="MS Reference Sans Serif" panose="020B0604030504040204" pitchFamily="34" charset="0"/>
                </a:rPr>
                <a:t>  </a:t>
              </a:r>
              <a:endParaRPr lang="sv-SE" altLang="sv-SE" sz="1200" dirty="0">
                <a:latin typeface="MS Reference Sans Serif" panose="020B0604030504040204" pitchFamily="34" charset="0"/>
              </a:endParaRPr>
            </a:p>
          </p:txBody>
        </p:sp>
        <p:sp>
          <p:nvSpPr>
            <p:cNvPr id="3128" name="Rectangle 56">
              <a:extLst>
                <a:ext uri="{FF2B5EF4-FFF2-40B4-BE49-F238E27FC236}">
                  <a16:creationId xmlns:a16="http://schemas.microsoft.com/office/drawing/2014/main" xmlns="" id="{C4B57123-CF64-4225-A0B8-B8C19B7E2564}"/>
                </a:ext>
              </a:extLst>
            </p:cNvPr>
            <p:cNvSpPr>
              <a:spLocks noChangeArrowheads="1"/>
            </p:cNvSpPr>
            <p:nvPr/>
          </p:nvSpPr>
          <p:spPr bwMode="auto">
            <a:xfrm>
              <a:off x="2432" y="4030"/>
              <a:ext cx="89" cy="97"/>
            </a:xfrm>
            <a:prstGeom prst="rect">
              <a:avLst/>
            </a:prstGeom>
            <a:noFill/>
            <a:ln w="6480" cap="flat">
              <a:solidFill>
                <a:srgbClr val="262626"/>
              </a:solidFill>
              <a:round/>
              <a:headEnd/>
              <a:tailEn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sv-SE"/>
            </a:p>
          </p:txBody>
        </p:sp>
      </p:grpSp>
      <p:sp>
        <p:nvSpPr>
          <p:cNvPr id="3130" name="Rectangle 58">
            <a:extLst>
              <a:ext uri="{FF2B5EF4-FFF2-40B4-BE49-F238E27FC236}">
                <a16:creationId xmlns:a16="http://schemas.microsoft.com/office/drawing/2014/main" xmlns="" id="{A266E32B-5DDF-498F-94A6-9F8D1B98972E}"/>
              </a:ext>
            </a:extLst>
          </p:cNvPr>
          <p:cNvSpPr>
            <a:spLocks noChangeArrowheads="1"/>
          </p:cNvSpPr>
          <p:nvPr/>
        </p:nvSpPr>
        <p:spPr bwMode="auto">
          <a:xfrm>
            <a:off x="3860800" y="6573214"/>
            <a:ext cx="2590800" cy="49098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90000" tIns="45000" rIns="90000" bIns="45000">
            <a:spAutoFit/>
          </a:bodyPr>
          <a:lstStyle>
            <a:lvl1pPr>
              <a:tabLst>
                <a:tab pos="180975" algn="l"/>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1pPr>
            <a:lvl2pPr>
              <a:tabLst>
                <a:tab pos="180975" algn="l"/>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2pPr>
            <a:lvl3pPr>
              <a:tabLst>
                <a:tab pos="180975" algn="l"/>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3pPr>
            <a:lvl4pPr>
              <a:tabLst>
                <a:tab pos="180975" algn="l"/>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4pPr>
            <a:lvl5pPr>
              <a:tabLst>
                <a:tab pos="180975" algn="l"/>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5pPr>
            <a:lvl6pPr marL="25146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180975" algn="l"/>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6pPr>
            <a:lvl7pPr marL="29718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180975" algn="l"/>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7pPr>
            <a:lvl8pPr marL="34290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180975" algn="l"/>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8pPr>
            <a:lvl9pPr marL="38862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180975" algn="l"/>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9pPr>
          </a:lstStyle>
          <a:p>
            <a:pPr>
              <a:lnSpc>
                <a:spcPct val="100000"/>
              </a:lnSpc>
            </a:pPr>
            <a:r>
              <a:rPr lang="sv-SE" altLang="sv-SE" dirty="0"/>
              <a:t>	  </a:t>
            </a:r>
            <a:r>
              <a:rPr lang="sv-SE" altLang="sv-SE" sz="1200" dirty="0" err="1">
                <a:latin typeface="MS Reference Sans Serif" panose="020B0604030504040204" pitchFamily="34" charset="0"/>
              </a:rPr>
              <a:t>Swish</a:t>
            </a:r>
            <a:r>
              <a:rPr lang="sv-SE" altLang="sv-SE" sz="1600" dirty="0">
                <a:latin typeface="MS Reference Sans Serif" panose="020B0604030504040204" pitchFamily="34" charset="0"/>
              </a:rPr>
              <a:t> </a:t>
            </a:r>
            <a:r>
              <a:rPr lang="sv-SE" altLang="sv-SE" sz="800" dirty="0">
                <a:latin typeface="MS Reference Sans Serif" panose="020B0604030504040204" pitchFamily="34" charset="0"/>
              </a:rPr>
              <a:t>(betala vid hämtning, faktura  		     mejlas som kvitto)</a:t>
            </a:r>
          </a:p>
        </p:txBody>
      </p:sp>
      <p:sp>
        <p:nvSpPr>
          <p:cNvPr id="3131" name="Rectangle 59">
            <a:extLst>
              <a:ext uri="{FF2B5EF4-FFF2-40B4-BE49-F238E27FC236}">
                <a16:creationId xmlns:a16="http://schemas.microsoft.com/office/drawing/2014/main" xmlns="" id="{EA98F5E0-35D1-4DB1-BAE4-C4ADC8509879}"/>
              </a:ext>
            </a:extLst>
          </p:cNvPr>
          <p:cNvSpPr>
            <a:spLocks noChangeArrowheads="1"/>
          </p:cNvSpPr>
          <p:nvPr/>
        </p:nvSpPr>
        <p:spPr bwMode="auto">
          <a:xfrm>
            <a:off x="3860800" y="6704978"/>
            <a:ext cx="141288" cy="153988"/>
          </a:xfrm>
          <a:prstGeom prst="rect">
            <a:avLst/>
          </a:prstGeom>
          <a:noFill/>
          <a:ln w="6480" cap="flat">
            <a:solidFill>
              <a:srgbClr val="262626"/>
            </a:solidFill>
            <a:round/>
            <a:headEnd/>
            <a:tailEn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sv-SE"/>
          </a:p>
        </p:txBody>
      </p:sp>
      <p:sp>
        <p:nvSpPr>
          <p:cNvPr id="3133" name="Rectangle 61">
            <a:extLst>
              <a:ext uri="{FF2B5EF4-FFF2-40B4-BE49-F238E27FC236}">
                <a16:creationId xmlns:a16="http://schemas.microsoft.com/office/drawing/2014/main" xmlns="" id="{E5A82DC5-2734-41B5-9D45-DD1CAD684103}"/>
              </a:ext>
            </a:extLst>
          </p:cNvPr>
          <p:cNvSpPr>
            <a:spLocks noChangeArrowheads="1"/>
          </p:cNvSpPr>
          <p:nvPr/>
        </p:nvSpPr>
        <p:spPr bwMode="auto">
          <a:xfrm>
            <a:off x="3860800" y="6908816"/>
            <a:ext cx="2995613" cy="36353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90000" tIns="45000" rIns="90000" bIns="45000">
            <a:spAutoFit/>
          </a:bodyPr>
          <a:lstStyle>
            <a:lvl1pPr>
              <a:tabLst>
                <a:tab pos="180975" algn="l"/>
                <a:tab pos="723900" algn="l"/>
                <a:tab pos="1447800" algn="l"/>
                <a:tab pos="2171700" algn="l"/>
                <a:tab pos="2895600" algn="l"/>
              </a:tabLst>
              <a:defRPr>
                <a:solidFill>
                  <a:srgbClr val="000000"/>
                </a:solidFill>
                <a:latin typeface="Arial" panose="020B0604020202020204" pitchFamily="34" charset="0"/>
                <a:ea typeface="Microsoft YaHei" panose="020B0503020204020204" pitchFamily="34" charset="-122"/>
              </a:defRPr>
            </a:lvl1pPr>
            <a:lvl2pPr>
              <a:tabLst>
                <a:tab pos="180975" algn="l"/>
                <a:tab pos="723900" algn="l"/>
                <a:tab pos="1447800" algn="l"/>
                <a:tab pos="2171700" algn="l"/>
                <a:tab pos="2895600" algn="l"/>
              </a:tabLst>
              <a:defRPr>
                <a:solidFill>
                  <a:srgbClr val="000000"/>
                </a:solidFill>
                <a:latin typeface="Arial" panose="020B0604020202020204" pitchFamily="34" charset="0"/>
                <a:ea typeface="Microsoft YaHei" panose="020B0503020204020204" pitchFamily="34" charset="-122"/>
              </a:defRPr>
            </a:lvl2pPr>
            <a:lvl3pPr>
              <a:tabLst>
                <a:tab pos="180975" algn="l"/>
                <a:tab pos="723900" algn="l"/>
                <a:tab pos="1447800" algn="l"/>
                <a:tab pos="2171700" algn="l"/>
                <a:tab pos="2895600" algn="l"/>
              </a:tabLst>
              <a:defRPr>
                <a:solidFill>
                  <a:srgbClr val="000000"/>
                </a:solidFill>
                <a:latin typeface="Arial" panose="020B0604020202020204" pitchFamily="34" charset="0"/>
                <a:ea typeface="Microsoft YaHei" panose="020B0503020204020204" pitchFamily="34" charset="-122"/>
              </a:defRPr>
            </a:lvl3pPr>
            <a:lvl4pPr>
              <a:tabLst>
                <a:tab pos="180975" algn="l"/>
                <a:tab pos="723900" algn="l"/>
                <a:tab pos="1447800" algn="l"/>
                <a:tab pos="2171700" algn="l"/>
                <a:tab pos="2895600" algn="l"/>
              </a:tabLst>
              <a:defRPr>
                <a:solidFill>
                  <a:srgbClr val="000000"/>
                </a:solidFill>
                <a:latin typeface="Arial" panose="020B0604020202020204" pitchFamily="34" charset="0"/>
                <a:ea typeface="Microsoft YaHei" panose="020B0503020204020204" pitchFamily="34" charset="-122"/>
              </a:defRPr>
            </a:lvl4pPr>
            <a:lvl5pPr>
              <a:tabLst>
                <a:tab pos="180975" algn="l"/>
                <a:tab pos="723900" algn="l"/>
                <a:tab pos="1447800" algn="l"/>
                <a:tab pos="2171700" algn="l"/>
                <a:tab pos="2895600" algn="l"/>
              </a:tabLst>
              <a:defRPr>
                <a:solidFill>
                  <a:srgbClr val="000000"/>
                </a:solidFill>
                <a:latin typeface="Arial" panose="020B0604020202020204" pitchFamily="34" charset="0"/>
                <a:ea typeface="Microsoft YaHei" panose="020B0503020204020204" pitchFamily="34" charset="-122"/>
              </a:defRPr>
            </a:lvl5pPr>
            <a:lvl6pPr marL="25146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180975" algn="l"/>
                <a:tab pos="723900" algn="l"/>
                <a:tab pos="1447800" algn="l"/>
                <a:tab pos="2171700" algn="l"/>
                <a:tab pos="2895600" algn="l"/>
              </a:tabLst>
              <a:defRPr>
                <a:solidFill>
                  <a:srgbClr val="000000"/>
                </a:solidFill>
                <a:latin typeface="Arial" panose="020B0604020202020204" pitchFamily="34" charset="0"/>
                <a:ea typeface="Microsoft YaHei" panose="020B0503020204020204" pitchFamily="34" charset="-122"/>
              </a:defRPr>
            </a:lvl6pPr>
            <a:lvl7pPr marL="29718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180975" algn="l"/>
                <a:tab pos="723900" algn="l"/>
                <a:tab pos="1447800" algn="l"/>
                <a:tab pos="2171700" algn="l"/>
                <a:tab pos="2895600" algn="l"/>
              </a:tabLst>
              <a:defRPr>
                <a:solidFill>
                  <a:srgbClr val="000000"/>
                </a:solidFill>
                <a:latin typeface="Arial" panose="020B0604020202020204" pitchFamily="34" charset="0"/>
                <a:ea typeface="Microsoft YaHei" panose="020B0503020204020204" pitchFamily="34" charset="-122"/>
              </a:defRPr>
            </a:lvl7pPr>
            <a:lvl8pPr marL="34290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180975" algn="l"/>
                <a:tab pos="723900" algn="l"/>
                <a:tab pos="1447800" algn="l"/>
                <a:tab pos="2171700" algn="l"/>
                <a:tab pos="2895600" algn="l"/>
              </a:tabLst>
              <a:defRPr>
                <a:solidFill>
                  <a:srgbClr val="000000"/>
                </a:solidFill>
                <a:latin typeface="Arial" panose="020B0604020202020204" pitchFamily="34" charset="0"/>
                <a:ea typeface="Microsoft YaHei" panose="020B0503020204020204" pitchFamily="34" charset="-122"/>
              </a:defRPr>
            </a:lvl8pPr>
            <a:lvl9pPr marL="38862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180975" algn="l"/>
                <a:tab pos="723900" algn="l"/>
                <a:tab pos="1447800" algn="l"/>
                <a:tab pos="2171700" algn="l"/>
                <a:tab pos="2895600" algn="l"/>
              </a:tabLst>
              <a:defRPr>
                <a:solidFill>
                  <a:srgbClr val="000000"/>
                </a:solidFill>
                <a:latin typeface="Arial" panose="020B0604020202020204" pitchFamily="34" charset="0"/>
                <a:ea typeface="Microsoft YaHei" panose="020B0503020204020204" pitchFamily="34" charset="-122"/>
              </a:defRPr>
            </a:lvl9pPr>
          </a:lstStyle>
          <a:p>
            <a:pPr>
              <a:lnSpc>
                <a:spcPct val="100000"/>
              </a:lnSpc>
            </a:pPr>
            <a:r>
              <a:rPr lang="sv-SE" altLang="sv-SE" dirty="0"/>
              <a:t>	  </a:t>
            </a:r>
            <a:r>
              <a:rPr lang="sv-SE" altLang="sv-SE" sz="1200" dirty="0">
                <a:latin typeface="MS Reference Sans Serif" panose="020B0604030504040204" pitchFamily="34" charset="0"/>
              </a:rPr>
              <a:t>Kort</a:t>
            </a:r>
            <a:r>
              <a:rPr lang="sv-SE" altLang="sv-SE" sz="1600" dirty="0">
                <a:latin typeface="MS Reference Sans Serif" panose="020B0604030504040204" pitchFamily="34" charset="0"/>
              </a:rPr>
              <a:t> </a:t>
            </a:r>
            <a:r>
              <a:rPr lang="sv-SE" altLang="sv-SE" sz="800" dirty="0">
                <a:latin typeface="MS Reference Sans Serif" panose="020B0604030504040204" pitchFamily="34" charset="0"/>
              </a:rPr>
              <a:t>(ta kontakt för att betala vid hämtning)</a:t>
            </a:r>
          </a:p>
        </p:txBody>
      </p:sp>
      <p:sp>
        <p:nvSpPr>
          <p:cNvPr id="3135" name="Rectangle 63">
            <a:extLst>
              <a:ext uri="{FF2B5EF4-FFF2-40B4-BE49-F238E27FC236}">
                <a16:creationId xmlns:a16="http://schemas.microsoft.com/office/drawing/2014/main" xmlns="" id="{58C2DBD4-A7AE-4343-80F8-EA5B68181878}"/>
              </a:ext>
            </a:extLst>
          </p:cNvPr>
          <p:cNvSpPr>
            <a:spLocks noChangeArrowheads="1"/>
          </p:cNvSpPr>
          <p:nvPr/>
        </p:nvSpPr>
        <p:spPr bwMode="auto">
          <a:xfrm>
            <a:off x="3606800" y="2890838"/>
            <a:ext cx="3162300" cy="460211"/>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square" lIns="90000" tIns="45000" rIns="90000" bIns="45000" anchor="t">
            <a:spAutoFit/>
          </a:bodyPr>
          <a:lstStyle>
            <a:lvl1pPr>
              <a:tabLst>
                <a:tab pos="180975" algn="l"/>
                <a:tab pos="723900" algn="l"/>
                <a:tab pos="1447800" algn="l"/>
                <a:tab pos="2171700" algn="l"/>
                <a:tab pos="2895600" algn="l"/>
              </a:tabLst>
              <a:defRPr>
                <a:solidFill>
                  <a:srgbClr val="000000"/>
                </a:solidFill>
                <a:latin typeface="Arial" panose="020B0604020202020204" pitchFamily="34" charset="0"/>
                <a:ea typeface="Microsoft YaHei" panose="020B0503020204020204" pitchFamily="34" charset="-122"/>
              </a:defRPr>
            </a:lvl1pPr>
            <a:lvl2pPr>
              <a:tabLst>
                <a:tab pos="180975" algn="l"/>
                <a:tab pos="723900" algn="l"/>
                <a:tab pos="1447800" algn="l"/>
                <a:tab pos="2171700" algn="l"/>
                <a:tab pos="2895600" algn="l"/>
              </a:tabLst>
              <a:defRPr>
                <a:solidFill>
                  <a:srgbClr val="000000"/>
                </a:solidFill>
                <a:latin typeface="Arial" panose="020B0604020202020204" pitchFamily="34" charset="0"/>
                <a:ea typeface="Microsoft YaHei" panose="020B0503020204020204" pitchFamily="34" charset="-122"/>
              </a:defRPr>
            </a:lvl2pPr>
            <a:lvl3pPr>
              <a:tabLst>
                <a:tab pos="180975" algn="l"/>
                <a:tab pos="723900" algn="l"/>
                <a:tab pos="1447800" algn="l"/>
                <a:tab pos="2171700" algn="l"/>
                <a:tab pos="2895600" algn="l"/>
              </a:tabLst>
              <a:defRPr>
                <a:solidFill>
                  <a:srgbClr val="000000"/>
                </a:solidFill>
                <a:latin typeface="Arial" panose="020B0604020202020204" pitchFamily="34" charset="0"/>
                <a:ea typeface="Microsoft YaHei" panose="020B0503020204020204" pitchFamily="34" charset="-122"/>
              </a:defRPr>
            </a:lvl3pPr>
            <a:lvl4pPr>
              <a:tabLst>
                <a:tab pos="180975" algn="l"/>
                <a:tab pos="723900" algn="l"/>
                <a:tab pos="1447800" algn="l"/>
                <a:tab pos="2171700" algn="l"/>
                <a:tab pos="2895600" algn="l"/>
              </a:tabLst>
              <a:defRPr>
                <a:solidFill>
                  <a:srgbClr val="000000"/>
                </a:solidFill>
                <a:latin typeface="Arial" panose="020B0604020202020204" pitchFamily="34" charset="0"/>
                <a:ea typeface="Microsoft YaHei" panose="020B0503020204020204" pitchFamily="34" charset="-122"/>
              </a:defRPr>
            </a:lvl4pPr>
            <a:lvl5pPr>
              <a:tabLst>
                <a:tab pos="180975" algn="l"/>
                <a:tab pos="723900" algn="l"/>
                <a:tab pos="1447800" algn="l"/>
                <a:tab pos="2171700" algn="l"/>
                <a:tab pos="2895600" algn="l"/>
              </a:tabLst>
              <a:defRPr>
                <a:solidFill>
                  <a:srgbClr val="000000"/>
                </a:solidFill>
                <a:latin typeface="Arial" panose="020B0604020202020204" pitchFamily="34" charset="0"/>
                <a:ea typeface="Microsoft YaHei" panose="020B0503020204020204" pitchFamily="34" charset="-122"/>
              </a:defRPr>
            </a:lvl5pPr>
            <a:lvl6pPr marL="25146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180975" algn="l"/>
                <a:tab pos="723900" algn="l"/>
                <a:tab pos="1447800" algn="l"/>
                <a:tab pos="2171700" algn="l"/>
                <a:tab pos="2895600" algn="l"/>
              </a:tabLst>
              <a:defRPr>
                <a:solidFill>
                  <a:srgbClr val="000000"/>
                </a:solidFill>
                <a:latin typeface="Arial" panose="020B0604020202020204" pitchFamily="34" charset="0"/>
                <a:ea typeface="Microsoft YaHei" panose="020B0503020204020204" pitchFamily="34" charset="-122"/>
              </a:defRPr>
            </a:lvl6pPr>
            <a:lvl7pPr marL="29718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180975" algn="l"/>
                <a:tab pos="723900" algn="l"/>
                <a:tab pos="1447800" algn="l"/>
                <a:tab pos="2171700" algn="l"/>
                <a:tab pos="2895600" algn="l"/>
              </a:tabLst>
              <a:defRPr>
                <a:solidFill>
                  <a:srgbClr val="000000"/>
                </a:solidFill>
                <a:latin typeface="Arial" panose="020B0604020202020204" pitchFamily="34" charset="0"/>
                <a:ea typeface="Microsoft YaHei" panose="020B0503020204020204" pitchFamily="34" charset="-122"/>
              </a:defRPr>
            </a:lvl7pPr>
            <a:lvl8pPr marL="34290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180975" algn="l"/>
                <a:tab pos="723900" algn="l"/>
                <a:tab pos="1447800" algn="l"/>
                <a:tab pos="2171700" algn="l"/>
                <a:tab pos="2895600" algn="l"/>
              </a:tabLst>
              <a:defRPr>
                <a:solidFill>
                  <a:srgbClr val="000000"/>
                </a:solidFill>
                <a:latin typeface="Arial" panose="020B0604020202020204" pitchFamily="34" charset="0"/>
                <a:ea typeface="Microsoft YaHei" panose="020B0503020204020204" pitchFamily="34" charset="-122"/>
              </a:defRPr>
            </a:lvl8pPr>
            <a:lvl9pPr marL="38862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180975" algn="l"/>
                <a:tab pos="723900" algn="l"/>
                <a:tab pos="1447800" algn="l"/>
                <a:tab pos="2171700" algn="l"/>
                <a:tab pos="2895600" algn="l"/>
              </a:tabLst>
              <a:defRPr>
                <a:solidFill>
                  <a:srgbClr val="000000"/>
                </a:solidFill>
                <a:latin typeface="Arial" panose="020B0604020202020204" pitchFamily="34" charset="0"/>
                <a:ea typeface="Microsoft YaHei" panose="020B0503020204020204" pitchFamily="34" charset="-122"/>
              </a:defRPr>
            </a:lvl9pPr>
          </a:lstStyle>
          <a:p>
            <a:pPr hangingPunct="1">
              <a:lnSpc>
                <a:spcPct val="100000"/>
              </a:lnSpc>
            </a:pPr>
            <a:r>
              <a:rPr lang="sv-SE" altLang="sv-SE" sz="1400" dirty="0">
                <a:latin typeface="MS Reference Sans Serif"/>
                <a:ea typeface="Microsoft YaHei"/>
              </a:rPr>
              <a:t>Exempel på tillägg </a:t>
            </a:r>
            <a:r>
              <a:rPr lang="sv-SE" altLang="sv-SE" sz="1000" dirty="0">
                <a:latin typeface="MS Reference Sans Serif"/>
                <a:ea typeface="Microsoft YaHei"/>
              </a:rPr>
              <a:t>(totalkostnad meddelas innan slipning)</a:t>
            </a:r>
          </a:p>
        </p:txBody>
      </p:sp>
      <p:sp>
        <p:nvSpPr>
          <p:cNvPr id="3136" name="Rectangle 64">
            <a:extLst>
              <a:ext uri="{FF2B5EF4-FFF2-40B4-BE49-F238E27FC236}">
                <a16:creationId xmlns:a16="http://schemas.microsoft.com/office/drawing/2014/main" xmlns="" id="{EF9CC688-D613-49F3-A97B-ED6D02212A23}"/>
              </a:ext>
            </a:extLst>
          </p:cNvPr>
          <p:cNvSpPr>
            <a:spLocks noChangeArrowheads="1"/>
          </p:cNvSpPr>
          <p:nvPr/>
        </p:nvSpPr>
        <p:spPr bwMode="auto">
          <a:xfrm>
            <a:off x="3616325" y="4106863"/>
            <a:ext cx="2620963" cy="27305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90000" tIns="45000" rIns="90000" bIns="45000">
            <a:spAutoFit/>
          </a:bodyPr>
          <a:lstStyle>
            <a:lvl1pPr>
              <a:tabLst>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1pPr>
            <a:lvl2pPr>
              <a:tabLst>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2pPr>
            <a:lvl3pPr>
              <a:tabLst>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3pPr>
            <a:lvl4pPr>
              <a:tabLst>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4pPr>
            <a:lvl5pPr>
              <a:tabLst>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5pPr>
            <a:lvl6pPr marL="25146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6pPr>
            <a:lvl7pPr marL="29718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7pPr>
            <a:lvl8pPr marL="34290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8pPr>
            <a:lvl9pPr marL="38862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9pPr>
          </a:lstStyle>
          <a:p>
            <a:pPr hangingPunct="1">
              <a:lnSpc>
                <a:spcPct val="100000"/>
              </a:lnSpc>
            </a:pPr>
            <a:r>
              <a:rPr lang="sv-SE" altLang="sv-SE" sz="1200" dirty="0">
                <a:latin typeface="MS Reference Sans Serif" panose="020B0604030504040204" pitchFamily="34" charset="0"/>
              </a:rPr>
              <a:t>Mindre skada egg </a:t>
            </a:r>
            <a:r>
              <a:rPr lang="sv-SE" altLang="sv-SE" sz="800" dirty="0">
                <a:latin typeface="MS Reference Sans Serif" panose="020B0604030504040204" pitchFamily="34" charset="0"/>
              </a:rPr>
              <a:t>(+30kr)</a:t>
            </a:r>
          </a:p>
        </p:txBody>
      </p:sp>
      <p:sp>
        <p:nvSpPr>
          <p:cNvPr id="3137" name="Rectangle 65">
            <a:extLst>
              <a:ext uri="{FF2B5EF4-FFF2-40B4-BE49-F238E27FC236}">
                <a16:creationId xmlns:a16="http://schemas.microsoft.com/office/drawing/2014/main" xmlns="" id="{0684E305-9BF6-47EA-BAA8-8202A3B8BAFB}"/>
              </a:ext>
            </a:extLst>
          </p:cNvPr>
          <p:cNvSpPr>
            <a:spLocks noChangeArrowheads="1"/>
          </p:cNvSpPr>
          <p:nvPr/>
        </p:nvSpPr>
        <p:spPr bwMode="auto">
          <a:xfrm>
            <a:off x="3613150" y="4351338"/>
            <a:ext cx="3052763" cy="27305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90000" tIns="45000" rIns="90000" bIns="45000">
            <a:spAutoFit/>
          </a:bodyPr>
          <a:lstStyle>
            <a:lvl1pPr>
              <a:tabLst>
                <a:tab pos="723900" algn="l"/>
                <a:tab pos="1447800" algn="l"/>
                <a:tab pos="2171700" algn="l"/>
                <a:tab pos="2895600" algn="l"/>
              </a:tabLst>
              <a:defRPr>
                <a:solidFill>
                  <a:srgbClr val="000000"/>
                </a:solidFill>
                <a:latin typeface="Arial" panose="020B0604020202020204" pitchFamily="34" charset="0"/>
                <a:ea typeface="Microsoft YaHei" panose="020B0503020204020204" pitchFamily="34" charset="-122"/>
              </a:defRPr>
            </a:lvl1pPr>
            <a:lvl2pPr>
              <a:tabLst>
                <a:tab pos="723900" algn="l"/>
                <a:tab pos="1447800" algn="l"/>
                <a:tab pos="2171700" algn="l"/>
                <a:tab pos="2895600" algn="l"/>
              </a:tabLst>
              <a:defRPr>
                <a:solidFill>
                  <a:srgbClr val="000000"/>
                </a:solidFill>
                <a:latin typeface="Arial" panose="020B0604020202020204" pitchFamily="34" charset="0"/>
                <a:ea typeface="Microsoft YaHei" panose="020B0503020204020204" pitchFamily="34" charset="-122"/>
              </a:defRPr>
            </a:lvl2pPr>
            <a:lvl3pPr>
              <a:tabLst>
                <a:tab pos="723900" algn="l"/>
                <a:tab pos="1447800" algn="l"/>
                <a:tab pos="2171700" algn="l"/>
                <a:tab pos="2895600" algn="l"/>
              </a:tabLst>
              <a:defRPr>
                <a:solidFill>
                  <a:srgbClr val="000000"/>
                </a:solidFill>
                <a:latin typeface="Arial" panose="020B0604020202020204" pitchFamily="34" charset="0"/>
                <a:ea typeface="Microsoft YaHei" panose="020B0503020204020204" pitchFamily="34" charset="-122"/>
              </a:defRPr>
            </a:lvl3pPr>
            <a:lvl4pPr>
              <a:tabLst>
                <a:tab pos="723900" algn="l"/>
                <a:tab pos="1447800" algn="l"/>
                <a:tab pos="2171700" algn="l"/>
                <a:tab pos="2895600" algn="l"/>
              </a:tabLst>
              <a:defRPr>
                <a:solidFill>
                  <a:srgbClr val="000000"/>
                </a:solidFill>
                <a:latin typeface="Arial" panose="020B0604020202020204" pitchFamily="34" charset="0"/>
                <a:ea typeface="Microsoft YaHei" panose="020B0503020204020204" pitchFamily="34" charset="-122"/>
              </a:defRPr>
            </a:lvl4pPr>
            <a:lvl5pPr>
              <a:tabLst>
                <a:tab pos="723900" algn="l"/>
                <a:tab pos="1447800" algn="l"/>
                <a:tab pos="2171700" algn="l"/>
                <a:tab pos="2895600" algn="l"/>
              </a:tabLst>
              <a:defRPr>
                <a:solidFill>
                  <a:srgbClr val="000000"/>
                </a:solidFill>
                <a:latin typeface="Arial" panose="020B0604020202020204" pitchFamily="34" charset="0"/>
                <a:ea typeface="Microsoft YaHei" panose="020B0503020204020204" pitchFamily="34" charset="-122"/>
              </a:defRPr>
            </a:lvl5pPr>
            <a:lvl6pPr marL="25146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rgbClr val="000000"/>
                </a:solidFill>
                <a:latin typeface="Arial" panose="020B0604020202020204" pitchFamily="34" charset="0"/>
                <a:ea typeface="Microsoft YaHei" panose="020B0503020204020204" pitchFamily="34" charset="-122"/>
              </a:defRPr>
            </a:lvl6pPr>
            <a:lvl7pPr marL="29718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rgbClr val="000000"/>
                </a:solidFill>
                <a:latin typeface="Arial" panose="020B0604020202020204" pitchFamily="34" charset="0"/>
                <a:ea typeface="Microsoft YaHei" panose="020B0503020204020204" pitchFamily="34" charset="-122"/>
              </a:defRPr>
            </a:lvl7pPr>
            <a:lvl8pPr marL="34290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rgbClr val="000000"/>
                </a:solidFill>
                <a:latin typeface="Arial" panose="020B0604020202020204" pitchFamily="34" charset="0"/>
                <a:ea typeface="Microsoft YaHei" panose="020B0503020204020204" pitchFamily="34" charset="-122"/>
              </a:defRPr>
            </a:lvl8pPr>
            <a:lvl9pPr marL="38862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rgbClr val="000000"/>
                </a:solidFill>
                <a:latin typeface="Arial" panose="020B0604020202020204" pitchFamily="34" charset="0"/>
                <a:ea typeface="Microsoft YaHei" panose="020B0503020204020204" pitchFamily="34" charset="-122"/>
              </a:defRPr>
            </a:lvl9pPr>
          </a:lstStyle>
          <a:p>
            <a:pPr hangingPunct="1">
              <a:lnSpc>
                <a:spcPct val="100000"/>
              </a:lnSpc>
            </a:pPr>
            <a:r>
              <a:rPr lang="sv-SE" altLang="sv-SE" sz="1200" dirty="0">
                <a:latin typeface="MS Reference Sans Serif" panose="020B0604030504040204" pitchFamily="34" charset="0"/>
              </a:rPr>
              <a:t>Grövre skada/bruten spets </a:t>
            </a:r>
            <a:r>
              <a:rPr lang="sv-SE" altLang="sv-SE" sz="800">
                <a:latin typeface="MS Reference Sans Serif" panose="020B0604030504040204" pitchFamily="34" charset="0"/>
              </a:rPr>
              <a:t>(från 60kr)</a:t>
            </a:r>
            <a:endParaRPr lang="sv-SE" altLang="sv-SE" sz="800" dirty="0">
              <a:latin typeface="MS Reference Sans Serif" panose="020B0604030504040204" pitchFamily="34" charset="0"/>
            </a:endParaRPr>
          </a:p>
        </p:txBody>
      </p:sp>
      <p:sp>
        <p:nvSpPr>
          <p:cNvPr id="3138" name="Rectangle 66">
            <a:extLst>
              <a:ext uri="{FF2B5EF4-FFF2-40B4-BE49-F238E27FC236}">
                <a16:creationId xmlns:a16="http://schemas.microsoft.com/office/drawing/2014/main" xmlns="" id="{C5D6EB2F-6AC2-4E13-9A74-FE305E45F34E}"/>
              </a:ext>
            </a:extLst>
          </p:cNvPr>
          <p:cNvSpPr>
            <a:spLocks noChangeArrowheads="1"/>
          </p:cNvSpPr>
          <p:nvPr/>
        </p:nvSpPr>
        <p:spPr bwMode="auto">
          <a:xfrm>
            <a:off x="3616325" y="3324225"/>
            <a:ext cx="3195638" cy="27305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90000" tIns="45000" rIns="90000" bIns="45000">
            <a:spAutoFit/>
          </a:bodyPr>
          <a:lstStyle>
            <a:lvl1pPr>
              <a:tabLst>
                <a:tab pos="723900" algn="l"/>
                <a:tab pos="1447800" algn="l"/>
                <a:tab pos="2171700" algn="l"/>
                <a:tab pos="2895600" algn="l"/>
              </a:tabLst>
              <a:defRPr>
                <a:solidFill>
                  <a:srgbClr val="000000"/>
                </a:solidFill>
                <a:latin typeface="Arial" panose="020B0604020202020204" pitchFamily="34" charset="0"/>
                <a:ea typeface="Microsoft YaHei" panose="020B0503020204020204" pitchFamily="34" charset="-122"/>
              </a:defRPr>
            </a:lvl1pPr>
            <a:lvl2pPr>
              <a:tabLst>
                <a:tab pos="723900" algn="l"/>
                <a:tab pos="1447800" algn="l"/>
                <a:tab pos="2171700" algn="l"/>
                <a:tab pos="2895600" algn="l"/>
              </a:tabLst>
              <a:defRPr>
                <a:solidFill>
                  <a:srgbClr val="000000"/>
                </a:solidFill>
                <a:latin typeface="Arial" panose="020B0604020202020204" pitchFamily="34" charset="0"/>
                <a:ea typeface="Microsoft YaHei" panose="020B0503020204020204" pitchFamily="34" charset="-122"/>
              </a:defRPr>
            </a:lvl2pPr>
            <a:lvl3pPr>
              <a:tabLst>
                <a:tab pos="723900" algn="l"/>
                <a:tab pos="1447800" algn="l"/>
                <a:tab pos="2171700" algn="l"/>
                <a:tab pos="2895600" algn="l"/>
              </a:tabLst>
              <a:defRPr>
                <a:solidFill>
                  <a:srgbClr val="000000"/>
                </a:solidFill>
                <a:latin typeface="Arial" panose="020B0604020202020204" pitchFamily="34" charset="0"/>
                <a:ea typeface="Microsoft YaHei" panose="020B0503020204020204" pitchFamily="34" charset="-122"/>
              </a:defRPr>
            </a:lvl3pPr>
            <a:lvl4pPr>
              <a:tabLst>
                <a:tab pos="723900" algn="l"/>
                <a:tab pos="1447800" algn="l"/>
                <a:tab pos="2171700" algn="l"/>
                <a:tab pos="2895600" algn="l"/>
              </a:tabLst>
              <a:defRPr>
                <a:solidFill>
                  <a:srgbClr val="000000"/>
                </a:solidFill>
                <a:latin typeface="Arial" panose="020B0604020202020204" pitchFamily="34" charset="0"/>
                <a:ea typeface="Microsoft YaHei" panose="020B0503020204020204" pitchFamily="34" charset="-122"/>
              </a:defRPr>
            </a:lvl4pPr>
            <a:lvl5pPr>
              <a:tabLst>
                <a:tab pos="723900" algn="l"/>
                <a:tab pos="1447800" algn="l"/>
                <a:tab pos="2171700" algn="l"/>
                <a:tab pos="2895600" algn="l"/>
              </a:tabLst>
              <a:defRPr>
                <a:solidFill>
                  <a:srgbClr val="000000"/>
                </a:solidFill>
                <a:latin typeface="Arial" panose="020B0604020202020204" pitchFamily="34" charset="0"/>
                <a:ea typeface="Microsoft YaHei" panose="020B0503020204020204" pitchFamily="34" charset="-122"/>
              </a:defRPr>
            </a:lvl5pPr>
            <a:lvl6pPr marL="25146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rgbClr val="000000"/>
                </a:solidFill>
                <a:latin typeface="Arial" panose="020B0604020202020204" pitchFamily="34" charset="0"/>
                <a:ea typeface="Microsoft YaHei" panose="020B0503020204020204" pitchFamily="34" charset="-122"/>
              </a:defRPr>
            </a:lvl6pPr>
            <a:lvl7pPr marL="29718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rgbClr val="000000"/>
                </a:solidFill>
                <a:latin typeface="Arial" panose="020B0604020202020204" pitchFamily="34" charset="0"/>
                <a:ea typeface="Microsoft YaHei" panose="020B0503020204020204" pitchFamily="34" charset="-122"/>
              </a:defRPr>
            </a:lvl7pPr>
            <a:lvl8pPr marL="34290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rgbClr val="000000"/>
                </a:solidFill>
                <a:latin typeface="Arial" panose="020B0604020202020204" pitchFamily="34" charset="0"/>
                <a:ea typeface="Microsoft YaHei" panose="020B0503020204020204" pitchFamily="34" charset="-122"/>
              </a:defRPr>
            </a:lvl8pPr>
            <a:lvl9pPr marL="38862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 pos="2895600" algn="l"/>
              </a:tabLst>
              <a:defRPr>
                <a:solidFill>
                  <a:srgbClr val="000000"/>
                </a:solidFill>
                <a:latin typeface="Arial" panose="020B0604020202020204" pitchFamily="34" charset="0"/>
                <a:ea typeface="Microsoft YaHei" panose="020B0503020204020204" pitchFamily="34" charset="-122"/>
              </a:defRPr>
            </a:lvl9pPr>
          </a:lstStyle>
          <a:p>
            <a:pPr hangingPunct="1">
              <a:lnSpc>
                <a:spcPct val="100000"/>
              </a:lnSpc>
            </a:pPr>
            <a:r>
              <a:rPr lang="sv-SE" altLang="sv-SE" sz="1200" dirty="0">
                <a:latin typeface="MS Reference Sans Serif" panose="020B0604030504040204" pitchFamily="34" charset="0"/>
              </a:rPr>
              <a:t>Bladlängd &lt;10 cm </a:t>
            </a:r>
            <a:r>
              <a:rPr lang="sv-SE" altLang="sv-SE" sz="800" dirty="0">
                <a:latin typeface="MS Reference Sans Serif" panose="020B0604030504040204" pitchFamily="34" charset="0"/>
              </a:rPr>
              <a:t>(köksknivar) (-30kr)</a:t>
            </a:r>
          </a:p>
        </p:txBody>
      </p:sp>
      <p:sp>
        <p:nvSpPr>
          <p:cNvPr id="3139" name="Rectangle 67">
            <a:extLst>
              <a:ext uri="{FF2B5EF4-FFF2-40B4-BE49-F238E27FC236}">
                <a16:creationId xmlns:a16="http://schemas.microsoft.com/office/drawing/2014/main" xmlns="" id="{59BB33F6-3AA8-4BC9-BF00-33F4BF5FEF8C}"/>
              </a:ext>
            </a:extLst>
          </p:cNvPr>
          <p:cNvSpPr>
            <a:spLocks noChangeArrowheads="1"/>
          </p:cNvSpPr>
          <p:nvPr/>
        </p:nvSpPr>
        <p:spPr bwMode="auto">
          <a:xfrm>
            <a:off x="3616325" y="3581400"/>
            <a:ext cx="2447925" cy="27305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90000" tIns="45000" rIns="90000" bIns="45000">
            <a:spAutoFit/>
          </a:bodyPr>
          <a:lstStyle>
            <a:lvl1pPr>
              <a:tabLst>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1pPr>
            <a:lvl2pPr>
              <a:tabLst>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2pPr>
            <a:lvl3pPr>
              <a:tabLst>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3pPr>
            <a:lvl4pPr>
              <a:tabLst>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4pPr>
            <a:lvl5pPr>
              <a:tabLst>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5pPr>
            <a:lvl6pPr marL="25146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6pPr>
            <a:lvl7pPr marL="29718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7pPr>
            <a:lvl8pPr marL="34290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8pPr>
            <a:lvl9pPr marL="38862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9pPr>
          </a:lstStyle>
          <a:p>
            <a:pPr hangingPunct="1">
              <a:lnSpc>
                <a:spcPct val="100000"/>
              </a:lnSpc>
            </a:pPr>
            <a:r>
              <a:rPr lang="sv-SE" altLang="sv-SE" sz="1200" dirty="0">
                <a:latin typeface="MS Reference Sans Serif" panose="020B0604030504040204" pitchFamily="34" charset="0"/>
              </a:rPr>
              <a:t>Bladlängd &gt;21 cm </a:t>
            </a:r>
            <a:r>
              <a:rPr lang="sv-SE" altLang="sv-SE" sz="800" dirty="0">
                <a:latin typeface="MS Reference Sans Serif" panose="020B0604030504040204" pitchFamily="34" charset="0"/>
              </a:rPr>
              <a:t>(+30kr) </a:t>
            </a:r>
          </a:p>
        </p:txBody>
      </p:sp>
      <p:sp>
        <p:nvSpPr>
          <p:cNvPr id="3140" name="Rectangle 68">
            <a:extLst>
              <a:ext uri="{FF2B5EF4-FFF2-40B4-BE49-F238E27FC236}">
                <a16:creationId xmlns:a16="http://schemas.microsoft.com/office/drawing/2014/main" xmlns="" id="{97E3C26D-B9F5-4E1A-822B-ADCB87544FDC}"/>
              </a:ext>
            </a:extLst>
          </p:cNvPr>
          <p:cNvSpPr>
            <a:spLocks noChangeArrowheads="1"/>
          </p:cNvSpPr>
          <p:nvPr/>
        </p:nvSpPr>
        <p:spPr bwMode="auto">
          <a:xfrm>
            <a:off x="3616325" y="3852863"/>
            <a:ext cx="2447925" cy="27305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90000" tIns="45000" rIns="90000" bIns="45000">
            <a:spAutoFit/>
          </a:bodyPr>
          <a:lstStyle>
            <a:lvl1pPr>
              <a:tabLst>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1pPr>
            <a:lvl2pPr>
              <a:tabLst>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2pPr>
            <a:lvl3pPr>
              <a:tabLst>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3pPr>
            <a:lvl4pPr>
              <a:tabLst>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4pPr>
            <a:lvl5pPr>
              <a:tabLst>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5pPr>
            <a:lvl6pPr marL="25146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6pPr>
            <a:lvl7pPr marL="29718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7pPr>
            <a:lvl8pPr marL="34290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8pPr>
            <a:lvl9pPr marL="38862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9pPr>
          </a:lstStyle>
          <a:p>
            <a:pPr hangingPunct="1">
              <a:lnSpc>
                <a:spcPct val="100000"/>
              </a:lnSpc>
            </a:pPr>
            <a:r>
              <a:rPr lang="sv-SE" altLang="sv-SE" sz="1200" dirty="0">
                <a:latin typeface="MS Reference Sans Serif" panose="020B0604030504040204" pitchFamily="34" charset="0"/>
              </a:rPr>
              <a:t>Bladlängd &gt;25 cm </a:t>
            </a:r>
            <a:r>
              <a:rPr lang="sv-SE" altLang="sv-SE" sz="800" dirty="0" smtClean="0">
                <a:latin typeface="MS Reference Sans Serif" panose="020B0604030504040204" pitchFamily="34" charset="0"/>
              </a:rPr>
              <a:t>(+60kr</a:t>
            </a:r>
            <a:r>
              <a:rPr lang="sv-SE" altLang="sv-SE" sz="800" dirty="0">
                <a:latin typeface="MS Reference Sans Serif" panose="020B0604030504040204" pitchFamily="34" charset="0"/>
              </a:rPr>
              <a:t>) </a:t>
            </a:r>
          </a:p>
        </p:txBody>
      </p:sp>
      <p:sp>
        <p:nvSpPr>
          <p:cNvPr id="3141" name="Rectangle 69">
            <a:extLst>
              <a:ext uri="{FF2B5EF4-FFF2-40B4-BE49-F238E27FC236}">
                <a16:creationId xmlns:a16="http://schemas.microsoft.com/office/drawing/2014/main" xmlns="" id="{8B00676F-E82B-42B8-B94C-1795A321255F}"/>
              </a:ext>
            </a:extLst>
          </p:cNvPr>
          <p:cNvSpPr>
            <a:spLocks noChangeArrowheads="1"/>
          </p:cNvSpPr>
          <p:nvPr/>
        </p:nvSpPr>
        <p:spPr bwMode="auto">
          <a:xfrm>
            <a:off x="549275" y="3856035"/>
            <a:ext cx="142875" cy="155575"/>
          </a:xfrm>
          <a:prstGeom prst="rect">
            <a:avLst/>
          </a:prstGeom>
          <a:noFill/>
          <a:ln w="6480" cap="flat">
            <a:solidFill>
              <a:srgbClr val="262626"/>
            </a:solidFill>
            <a:round/>
            <a:headEnd/>
            <a:tailEn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sv-SE"/>
          </a:p>
        </p:txBody>
      </p:sp>
      <p:sp>
        <p:nvSpPr>
          <p:cNvPr id="3142" name="Rectangle 70">
            <a:extLst>
              <a:ext uri="{FF2B5EF4-FFF2-40B4-BE49-F238E27FC236}">
                <a16:creationId xmlns:a16="http://schemas.microsoft.com/office/drawing/2014/main" xmlns="" id="{AFEA4422-32E0-40E0-9030-19C9F9AA7810}"/>
              </a:ext>
            </a:extLst>
          </p:cNvPr>
          <p:cNvSpPr>
            <a:spLocks noChangeArrowheads="1"/>
          </p:cNvSpPr>
          <p:nvPr/>
        </p:nvSpPr>
        <p:spPr bwMode="auto">
          <a:xfrm>
            <a:off x="836613" y="3794122"/>
            <a:ext cx="2619375" cy="730250"/>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90000" tIns="45000" rIns="90000" bIns="45000">
            <a:spAutoFit/>
          </a:bodyPr>
          <a:lstStyle>
            <a:lvl1pPr>
              <a:tabLst>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1pPr>
            <a:lvl2pPr>
              <a:tabLst>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2pPr>
            <a:lvl3pPr>
              <a:tabLst>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3pPr>
            <a:lvl4pPr>
              <a:tabLst>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4pPr>
            <a:lvl5pPr>
              <a:tabLst>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5pPr>
            <a:lvl6pPr marL="25146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6pPr>
            <a:lvl7pPr marL="29718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7pPr>
            <a:lvl8pPr marL="34290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8pPr>
            <a:lvl9pPr marL="38862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9pPr>
          </a:lstStyle>
          <a:p>
            <a:pPr>
              <a:lnSpc>
                <a:spcPct val="100000"/>
              </a:lnSpc>
            </a:pPr>
            <a:r>
              <a:rPr lang="sv-SE" altLang="sv-SE" sz="1200" dirty="0" err="1">
                <a:latin typeface="MS Reference Sans Serif" panose="020B0604030504040204" pitchFamily="34" charset="0"/>
              </a:rPr>
              <a:t>SLIPAT-fodral</a:t>
            </a:r>
            <a:r>
              <a:rPr lang="sv-SE" altLang="sv-SE" sz="1200" dirty="0">
                <a:latin typeface="MS Reference Sans Serif" panose="020B0604030504040204" pitchFamily="34" charset="0"/>
              </a:rPr>
              <a:t> </a:t>
            </a:r>
            <a:r>
              <a:rPr lang="sv-SE" altLang="sv-SE" sz="1200" dirty="0" smtClean="0">
                <a:latin typeface="MS Reference Sans Serif" panose="020B0604030504040204" pitchFamily="34" charset="0"/>
              </a:rPr>
              <a:t>+85 </a:t>
            </a:r>
            <a:r>
              <a:rPr lang="sv-SE" altLang="sv-SE" sz="1200" dirty="0">
                <a:latin typeface="MS Reference Sans Serif" panose="020B0604030504040204" pitchFamily="34" charset="0"/>
              </a:rPr>
              <a:t>kr</a:t>
            </a:r>
          </a:p>
          <a:p>
            <a:pPr>
              <a:lnSpc>
                <a:spcPct val="100000"/>
              </a:lnSpc>
            </a:pPr>
            <a:r>
              <a:rPr lang="sv-SE" altLang="sv-SE" sz="1000" dirty="0">
                <a:latin typeface="MS Reference Sans Serif" panose="020B0604030504040204" pitchFamily="34" charset="0"/>
              </a:rPr>
              <a:t>(Knivarna återlämnas i fodralet, </a:t>
            </a:r>
          </a:p>
          <a:p>
            <a:pPr>
              <a:lnSpc>
                <a:spcPct val="100000"/>
              </a:lnSpc>
            </a:pPr>
            <a:r>
              <a:rPr lang="sv-SE" altLang="sv-SE" sz="1000" dirty="0">
                <a:latin typeface="MS Reference Sans Serif" panose="020B0604030504040204" pitchFamily="34" charset="0"/>
              </a:rPr>
              <a:t>vilket ger 50 kr rabatt vid kommande inlämningar av slippaket)</a:t>
            </a:r>
          </a:p>
        </p:txBody>
      </p:sp>
      <p:sp>
        <p:nvSpPr>
          <p:cNvPr id="3143" name="Rectangle 71">
            <a:extLst>
              <a:ext uri="{FF2B5EF4-FFF2-40B4-BE49-F238E27FC236}">
                <a16:creationId xmlns:a16="http://schemas.microsoft.com/office/drawing/2014/main" xmlns="" id="{FE17FA94-84ED-4C3E-ADE7-E5545848CE24}"/>
              </a:ext>
            </a:extLst>
          </p:cNvPr>
          <p:cNvSpPr>
            <a:spLocks noChangeArrowheads="1"/>
          </p:cNvSpPr>
          <p:nvPr/>
        </p:nvSpPr>
        <p:spPr bwMode="auto">
          <a:xfrm>
            <a:off x="536575" y="6462713"/>
            <a:ext cx="142875" cy="155575"/>
          </a:xfrm>
          <a:prstGeom prst="rect">
            <a:avLst/>
          </a:prstGeom>
          <a:noFill/>
          <a:ln w="6480" cap="flat">
            <a:solidFill>
              <a:srgbClr val="262626"/>
            </a:solidFill>
            <a:round/>
            <a:headEnd/>
            <a:tailEn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sv-SE"/>
          </a:p>
        </p:txBody>
      </p:sp>
      <p:sp>
        <p:nvSpPr>
          <p:cNvPr id="3144" name="Rectangle 72">
            <a:extLst>
              <a:ext uri="{FF2B5EF4-FFF2-40B4-BE49-F238E27FC236}">
                <a16:creationId xmlns:a16="http://schemas.microsoft.com/office/drawing/2014/main" xmlns="" id="{B428AAB5-88C2-4368-82D3-2E0C7A2BC20A}"/>
              </a:ext>
            </a:extLst>
          </p:cNvPr>
          <p:cNvSpPr>
            <a:spLocks noChangeArrowheads="1"/>
          </p:cNvSpPr>
          <p:nvPr/>
        </p:nvSpPr>
        <p:spPr bwMode="auto">
          <a:xfrm>
            <a:off x="-12700" y="6011863"/>
            <a:ext cx="3500438" cy="303212"/>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90000" tIns="45000" rIns="90000" bIns="45000">
            <a:spAutoFit/>
          </a:bodyPr>
          <a:lstStyle>
            <a:lvl1pPr>
              <a:tabLst>
                <a:tab pos="180975" algn="l"/>
                <a:tab pos="723900" algn="l"/>
                <a:tab pos="1447800" algn="l"/>
                <a:tab pos="2171700" algn="l"/>
                <a:tab pos="2895600" algn="l"/>
              </a:tabLst>
              <a:defRPr>
                <a:solidFill>
                  <a:srgbClr val="000000"/>
                </a:solidFill>
                <a:latin typeface="Arial" panose="020B0604020202020204" pitchFamily="34" charset="0"/>
                <a:ea typeface="Microsoft YaHei" panose="020B0503020204020204" pitchFamily="34" charset="-122"/>
              </a:defRPr>
            </a:lvl1pPr>
            <a:lvl2pPr>
              <a:tabLst>
                <a:tab pos="180975" algn="l"/>
                <a:tab pos="723900" algn="l"/>
                <a:tab pos="1447800" algn="l"/>
                <a:tab pos="2171700" algn="l"/>
                <a:tab pos="2895600" algn="l"/>
              </a:tabLst>
              <a:defRPr>
                <a:solidFill>
                  <a:srgbClr val="000000"/>
                </a:solidFill>
                <a:latin typeface="Arial" panose="020B0604020202020204" pitchFamily="34" charset="0"/>
                <a:ea typeface="Microsoft YaHei" panose="020B0503020204020204" pitchFamily="34" charset="-122"/>
              </a:defRPr>
            </a:lvl2pPr>
            <a:lvl3pPr>
              <a:tabLst>
                <a:tab pos="180975" algn="l"/>
                <a:tab pos="723900" algn="l"/>
                <a:tab pos="1447800" algn="l"/>
                <a:tab pos="2171700" algn="l"/>
                <a:tab pos="2895600" algn="l"/>
              </a:tabLst>
              <a:defRPr>
                <a:solidFill>
                  <a:srgbClr val="000000"/>
                </a:solidFill>
                <a:latin typeface="Arial" panose="020B0604020202020204" pitchFamily="34" charset="0"/>
                <a:ea typeface="Microsoft YaHei" panose="020B0503020204020204" pitchFamily="34" charset="-122"/>
              </a:defRPr>
            </a:lvl3pPr>
            <a:lvl4pPr>
              <a:tabLst>
                <a:tab pos="180975" algn="l"/>
                <a:tab pos="723900" algn="l"/>
                <a:tab pos="1447800" algn="l"/>
                <a:tab pos="2171700" algn="l"/>
                <a:tab pos="2895600" algn="l"/>
              </a:tabLst>
              <a:defRPr>
                <a:solidFill>
                  <a:srgbClr val="000000"/>
                </a:solidFill>
                <a:latin typeface="Arial" panose="020B0604020202020204" pitchFamily="34" charset="0"/>
                <a:ea typeface="Microsoft YaHei" panose="020B0503020204020204" pitchFamily="34" charset="-122"/>
              </a:defRPr>
            </a:lvl4pPr>
            <a:lvl5pPr>
              <a:tabLst>
                <a:tab pos="180975" algn="l"/>
                <a:tab pos="723900" algn="l"/>
                <a:tab pos="1447800" algn="l"/>
                <a:tab pos="2171700" algn="l"/>
                <a:tab pos="2895600" algn="l"/>
              </a:tabLst>
              <a:defRPr>
                <a:solidFill>
                  <a:srgbClr val="000000"/>
                </a:solidFill>
                <a:latin typeface="Arial" panose="020B0604020202020204" pitchFamily="34" charset="0"/>
                <a:ea typeface="Microsoft YaHei" panose="020B0503020204020204" pitchFamily="34" charset="-122"/>
              </a:defRPr>
            </a:lvl5pPr>
            <a:lvl6pPr marL="25146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180975" algn="l"/>
                <a:tab pos="723900" algn="l"/>
                <a:tab pos="1447800" algn="l"/>
                <a:tab pos="2171700" algn="l"/>
                <a:tab pos="2895600" algn="l"/>
              </a:tabLst>
              <a:defRPr>
                <a:solidFill>
                  <a:srgbClr val="000000"/>
                </a:solidFill>
                <a:latin typeface="Arial" panose="020B0604020202020204" pitchFamily="34" charset="0"/>
                <a:ea typeface="Microsoft YaHei" panose="020B0503020204020204" pitchFamily="34" charset="-122"/>
              </a:defRPr>
            </a:lvl6pPr>
            <a:lvl7pPr marL="29718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180975" algn="l"/>
                <a:tab pos="723900" algn="l"/>
                <a:tab pos="1447800" algn="l"/>
                <a:tab pos="2171700" algn="l"/>
                <a:tab pos="2895600" algn="l"/>
              </a:tabLst>
              <a:defRPr>
                <a:solidFill>
                  <a:srgbClr val="000000"/>
                </a:solidFill>
                <a:latin typeface="Arial" panose="020B0604020202020204" pitchFamily="34" charset="0"/>
                <a:ea typeface="Microsoft YaHei" panose="020B0503020204020204" pitchFamily="34" charset="-122"/>
              </a:defRPr>
            </a:lvl7pPr>
            <a:lvl8pPr marL="34290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180975" algn="l"/>
                <a:tab pos="723900" algn="l"/>
                <a:tab pos="1447800" algn="l"/>
                <a:tab pos="2171700" algn="l"/>
                <a:tab pos="2895600" algn="l"/>
              </a:tabLst>
              <a:defRPr>
                <a:solidFill>
                  <a:srgbClr val="000000"/>
                </a:solidFill>
                <a:latin typeface="Arial" panose="020B0604020202020204" pitchFamily="34" charset="0"/>
                <a:ea typeface="Microsoft YaHei" panose="020B0503020204020204" pitchFamily="34" charset="-122"/>
              </a:defRPr>
            </a:lvl8pPr>
            <a:lvl9pPr marL="38862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180975" algn="l"/>
                <a:tab pos="723900" algn="l"/>
                <a:tab pos="1447800" algn="l"/>
                <a:tab pos="2171700" algn="l"/>
                <a:tab pos="2895600" algn="l"/>
              </a:tabLst>
              <a:defRPr>
                <a:solidFill>
                  <a:srgbClr val="000000"/>
                </a:solidFill>
                <a:latin typeface="Arial" panose="020B0604020202020204" pitchFamily="34" charset="0"/>
                <a:ea typeface="Microsoft YaHei" panose="020B0503020204020204" pitchFamily="34" charset="-122"/>
              </a:defRPr>
            </a:lvl9pPr>
          </a:lstStyle>
          <a:p>
            <a:pPr>
              <a:lnSpc>
                <a:spcPct val="100000"/>
              </a:lnSpc>
            </a:pPr>
            <a:r>
              <a:rPr lang="sv-SE" altLang="sv-SE" sz="1400">
                <a:latin typeface="MS Reference Sans Serif" panose="020B0604030504040204" pitchFamily="34" charset="0"/>
              </a:rPr>
              <a:t>	Tilläggstjänst </a:t>
            </a:r>
          </a:p>
        </p:txBody>
      </p:sp>
      <p:sp>
        <p:nvSpPr>
          <p:cNvPr id="77" name="Rectangle 70">
            <a:extLst>
              <a:ext uri="{FF2B5EF4-FFF2-40B4-BE49-F238E27FC236}">
                <a16:creationId xmlns:a16="http://schemas.microsoft.com/office/drawing/2014/main" xmlns="" id="{CDBE330A-F53C-44BC-B674-C05D2A222437}"/>
              </a:ext>
            </a:extLst>
          </p:cNvPr>
          <p:cNvSpPr>
            <a:spLocks noChangeArrowheads="1"/>
          </p:cNvSpPr>
          <p:nvPr/>
        </p:nvSpPr>
        <p:spPr bwMode="auto">
          <a:xfrm>
            <a:off x="855663" y="6388100"/>
            <a:ext cx="2771775" cy="1321985"/>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square" lIns="90000" tIns="45000" rIns="90000" bIns="45000" anchor="t">
            <a:spAutoFit/>
          </a:bodyPr>
          <a:lstStyle>
            <a:lvl1pPr>
              <a:tabLst>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1pPr>
            <a:lvl2pPr>
              <a:tabLst>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2pPr>
            <a:lvl3pPr>
              <a:tabLst>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3pPr>
            <a:lvl4pPr>
              <a:tabLst>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4pPr>
            <a:lvl5pPr>
              <a:tabLst>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5pPr>
            <a:lvl6pPr marL="25146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6pPr>
            <a:lvl7pPr marL="29718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7pPr>
            <a:lvl8pPr marL="34290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8pPr>
            <a:lvl9pPr marL="38862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723900" algn="l"/>
                <a:tab pos="1447800" algn="l"/>
                <a:tab pos="2171700" algn="l"/>
              </a:tabLst>
              <a:defRPr>
                <a:solidFill>
                  <a:srgbClr val="000000"/>
                </a:solidFill>
                <a:latin typeface="Arial" panose="020B0604020202020204" pitchFamily="34" charset="0"/>
                <a:ea typeface="Microsoft YaHei" panose="020B0503020204020204" pitchFamily="34" charset="-122"/>
              </a:defRPr>
            </a:lvl9pPr>
          </a:lstStyle>
          <a:p>
            <a:pPr>
              <a:lnSpc>
                <a:spcPct val="100000"/>
              </a:lnSpc>
            </a:pPr>
            <a:r>
              <a:rPr lang="sv-SE" altLang="sv-SE" sz="1200" dirty="0" err="1">
                <a:latin typeface="MS Reference Sans Serif"/>
                <a:ea typeface="Microsoft YaHei"/>
              </a:rPr>
              <a:t>Urtunning</a:t>
            </a:r>
            <a:r>
              <a:rPr lang="sv-SE" altLang="sv-SE" sz="1200" dirty="0">
                <a:latin typeface="MS Reference Sans Serif"/>
                <a:ea typeface="Microsoft YaHei"/>
              </a:rPr>
              <a:t> kökskniv (från 200 kr)</a:t>
            </a:r>
          </a:p>
          <a:p>
            <a:pPr>
              <a:lnSpc>
                <a:spcPct val="100000"/>
              </a:lnSpc>
            </a:pPr>
            <a:endParaRPr lang="sv-SE" altLang="sv-SE" sz="800" dirty="0">
              <a:latin typeface="MS Reference Sans Serif"/>
            </a:endParaRPr>
          </a:p>
          <a:p>
            <a:pPr>
              <a:lnSpc>
                <a:spcPct val="100000"/>
              </a:lnSpc>
            </a:pPr>
            <a:r>
              <a:rPr lang="sv-SE" altLang="sv-SE" sz="1200" dirty="0">
                <a:latin typeface="MS Reference Sans Serif"/>
                <a:ea typeface="Microsoft YaHei"/>
              </a:rPr>
              <a:t>(Tilläggstjänst för att göra så att kniven skär bättre.</a:t>
            </a:r>
          </a:p>
          <a:p>
            <a:pPr>
              <a:lnSpc>
                <a:spcPct val="100000"/>
              </a:lnSpc>
            </a:pPr>
            <a:r>
              <a:rPr lang="sv-SE" altLang="sv-SE" sz="1200" dirty="0">
                <a:latin typeface="MS Reference Sans Serif"/>
                <a:ea typeface="Microsoft YaHei"/>
              </a:rPr>
              <a:t>Kryssa i om du är intresserad så tar jag kontakt med förslag på åtgärd)</a:t>
            </a:r>
            <a:endParaRPr lang="sv-SE" altLang="sv-SE" sz="1000" dirty="0">
              <a:latin typeface="MS Reference Sans Serif"/>
            </a:endParaRPr>
          </a:p>
        </p:txBody>
      </p:sp>
      <p:sp>
        <p:nvSpPr>
          <p:cNvPr id="78" name="Rectangle 59">
            <a:extLst>
              <a:ext uri="{FF2B5EF4-FFF2-40B4-BE49-F238E27FC236}">
                <a16:creationId xmlns:a16="http://schemas.microsoft.com/office/drawing/2014/main" xmlns="" id="{C56FBE2B-A3EA-489A-9386-3E8E76213244}"/>
              </a:ext>
            </a:extLst>
          </p:cNvPr>
          <p:cNvSpPr>
            <a:spLocks noChangeArrowheads="1"/>
          </p:cNvSpPr>
          <p:nvPr/>
        </p:nvSpPr>
        <p:spPr bwMode="auto">
          <a:xfrm>
            <a:off x="3860799" y="7034863"/>
            <a:ext cx="141288" cy="153988"/>
          </a:xfrm>
          <a:prstGeom prst="rect">
            <a:avLst/>
          </a:prstGeom>
          <a:noFill/>
          <a:ln w="6480" cap="flat">
            <a:solidFill>
              <a:srgbClr val="262626"/>
            </a:solidFill>
            <a:round/>
            <a:headEnd/>
            <a:tailEn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sv-SE"/>
          </a:p>
        </p:txBody>
      </p:sp>
      <p:sp>
        <p:nvSpPr>
          <p:cNvPr id="73" name="Rectangle 61">
            <a:extLst>
              <a:ext uri="{FF2B5EF4-FFF2-40B4-BE49-F238E27FC236}">
                <a16:creationId xmlns:a16="http://schemas.microsoft.com/office/drawing/2014/main" xmlns="" id="{E5A82DC5-2734-41B5-9D45-DD1CAD684103}"/>
              </a:ext>
            </a:extLst>
          </p:cNvPr>
          <p:cNvSpPr>
            <a:spLocks noChangeArrowheads="1"/>
          </p:cNvSpPr>
          <p:nvPr/>
        </p:nvSpPr>
        <p:spPr bwMode="auto">
          <a:xfrm>
            <a:off x="3862387" y="7249494"/>
            <a:ext cx="2995613" cy="490988"/>
          </a:xfrm>
          <a:prstGeom prst="rect">
            <a:avLst/>
          </a:prstGeom>
          <a:noFill/>
          <a:ln>
            <a:noFill/>
          </a:ln>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lIns="90000" tIns="45000" rIns="90000" bIns="45000">
            <a:spAutoFit/>
          </a:bodyPr>
          <a:lstStyle>
            <a:lvl1pPr>
              <a:tabLst>
                <a:tab pos="180975" algn="l"/>
                <a:tab pos="723900" algn="l"/>
                <a:tab pos="1447800" algn="l"/>
                <a:tab pos="2171700" algn="l"/>
                <a:tab pos="2895600" algn="l"/>
              </a:tabLst>
              <a:defRPr>
                <a:solidFill>
                  <a:srgbClr val="000000"/>
                </a:solidFill>
                <a:latin typeface="Arial" panose="020B0604020202020204" pitchFamily="34" charset="0"/>
                <a:ea typeface="Microsoft YaHei" panose="020B0503020204020204" pitchFamily="34" charset="-122"/>
              </a:defRPr>
            </a:lvl1pPr>
            <a:lvl2pPr>
              <a:tabLst>
                <a:tab pos="180975" algn="l"/>
                <a:tab pos="723900" algn="l"/>
                <a:tab pos="1447800" algn="l"/>
                <a:tab pos="2171700" algn="l"/>
                <a:tab pos="2895600" algn="l"/>
              </a:tabLst>
              <a:defRPr>
                <a:solidFill>
                  <a:srgbClr val="000000"/>
                </a:solidFill>
                <a:latin typeface="Arial" panose="020B0604020202020204" pitchFamily="34" charset="0"/>
                <a:ea typeface="Microsoft YaHei" panose="020B0503020204020204" pitchFamily="34" charset="-122"/>
              </a:defRPr>
            </a:lvl2pPr>
            <a:lvl3pPr>
              <a:tabLst>
                <a:tab pos="180975" algn="l"/>
                <a:tab pos="723900" algn="l"/>
                <a:tab pos="1447800" algn="l"/>
                <a:tab pos="2171700" algn="l"/>
                <a:tab pos="2895600" algn="l"/>
              </a:tabLst>
              <a:defRPr>
                <a:solidFill>
                  <a:srgbClr val="000000"/>
                </a:solidFill>
                <a:latin typeface="Arial" panose="020B0604020202020204" pitchFamily="34" charset="0"/>
                <a:ea typeface="Microsoft YaHei" panose="020B0503020204020204" pitchFamily="34" charset="-122"/>
              </a:defRPr>
            </a:lvl3pPr>
            <a:lvl4pPr>
              <a:tabLst>
                <a:tab pos="180975" algn="l"/>
                <a:tab pos="723900" algn="l"/>
                <a:tab pos="1447800" algn="l"/>
                <a:tab pos="2171700" algn="l"/>
                <a:tab pos="2895600" algn="l"/>
              </a:tabLst>
              <a:defRPr>
                <a:solidFill>
                  <a:srgbClr val="000000"/>
                </a:solidFill>
                <a:latin typeface="Arial" panose="020B0604020202020204" pitchFamily="34" charset="0"/>
                <a:ea typeface="Microsoft YaHei" panose="020B0503020204020204" pitchFamily="34" charset="-122"/>
              </a:defRPr>
            </a:lvl4pPr>
            <a:lvl5pPr>
              <a:tabLst>
                <a:tab pos="180975" algn="l"/>
                <a:tab pos="723900" algn="l"/>
                <a:tab pos="1447800" algn="l"/>
                <a:tab pos="2171700" algn="l"/>
                <a:tab pos="2895600" algn="l"/>
              </a:tabLst>
              <a:defRPr>
                <a:solidFill>
                  <a:srgbClr val="000000"/>
                </a:solidFill>
                <a:latin typeface="Arial" panose="020B0604020202020204" pitchFamily="34" charset="0"/>
                <a:ea typeface="Microsoft YaHei" panose="020B0503020204020204" pitchFamily="34" charset="-122"/>
              </a:defRPr>
            </a:lvl5pPr>
            <a:lvl6pPr marL="25146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180975" algn="l"/>
                <a:tab pos="723900" algn="l"/>
                <a:tab pos="1447800" algn="l"/>
                <a:tab pos="2171700" algn="l"/>
                <a:tab pos="2895600" algn="l"/>
              </a:tabLst>
              <a:defRPr>
                <a:solidFill>
                  <a:srgbClr val="000000"/>
                </a:solidFill>
                <a:latin typeface="Arial" panose="020B0604020202020204" pitchFamily="34" charset="0"/>
                <a:ea typeface="Microsoft YaHei" panose="020B0503020204020204" pitchFamily="34" charset="-122"/>
              </a:defRPr>
            </a:lvl6pPr>
            <a:lvl7pPr marL="29718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180975" algn="l"/>
                <a:tab pos="723900" algn="l"/>
                <a:tab pos="1447800" algn="l"/>
                <a:tab pos="2171700" algn="l"/>
                <a:tab pos="2895600" algn="l"/>
              </a:tabLst>
              <a:defRPr>
                <a:solidFill>
                  <a:srgbClr val="000000"/>
                </a:solidFill>
                <a:latin typeface="Arial" panose="020B0604020202020204" pitchFamily="34" charset="0"/>
                <a:ea typeface="Microsoft YaHei" panose="020B0503020204020204" pitchFamily="34" charset="-122"/>
              </a:defRPr>
            </a:lvl7pPr>
            <a:lvl8pPr marL="34290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180975" algn="l"/>
                <a:tab pos="723900" algn="l"/>
                <a:tab pos="1447800" algn="l"/>
                <a:tab pos="2171700" algn="l"/>
                <a:tab pos="2895600" algn="l"/>
              </a:tabLst>
              <a:defRPr>
                <a:solidFill>
                  <a:srgbClr val="000000"/>
                </a:solidFill>
                <a:latin typeface="Arial" panose="020B0604020202020204" pitchFamily="34" charset="0"/>
                <a:ea typeface="Microsoft YaHei" panose="020B0503020204020204" pitchFamily="34" charset="-122"/>
              </a:defRPr>
            </a:lvl8pPr>
            <a:lvl9pPr marL="3886200" indent="-228600" defTabSz="449263" fontAlgn="base" hangingPunct="0">
              <a:lnSpc>
                <a:spcPct val="93000"/>
              </a:lnSpc>
              <a:spcBef>
                <a:spcPct val="0"/>
              </a:spcBef>
              <a:spcAft>
                <a:spcPct val="0"/>
              </a:spcAft>
              <a:buClr>
                <a:srgbClr val="000000"/>
              </a:buClr>
              <a:buSzPct val="100000"/>
              <a:buFont typeface="Times New Roman" panose="02020603050405020304" pitchFamily="18" charset="0"/>
              <a:tabLst>
                <a:tab pos="180975" algn="l"/>
                <a:tab pos="723900" algn="l"/>
                <a:tab pos="1447800" algn="l"/>
                <a:tab pos="2171700" algn="l"/>
                <a:tab pos="2895600" algn="l"/>
              </a:tabLst>
              <a:defRPr>
                <a:solidFill>
                  <a:srgbClr val="000000"/>
                </a:solidFill>
                <a:latin typeface="Arial" panose="020B0604020202020204" pitchFamily="34" charset="0"/>
                <a:ea typeface="Microsoft YaHei" panose="020B0503020204020204" pitchFamily="34" charset="-122"/>
              </a:defRPr>
            </a:lvl9pPr>
          </a:lstStyle>
          <a:p>
            <a:pPr>
              <a:lnSpc>
                <a:spcPct val="100000"/>
              </a:lnSpc>
            </a:pPr>
            <a:r>
              <a:rPr lang="sv-SE" altLang="sv-SE" dirty="0"/>
              <a:t>	  </a:t>
            </a:r>
            <a:r>
              <a:rPr lang="sv-SE" altLang="sv-SE" sz="1200" dirty="0">
                <a:latin typeface="MS Reference Sans Serif" panose="020B0604030504040204" pitchFamily="34" charset="0"/>
              </a:rPr>
              <a:t>Presentkort</a:t>
            </a:r>
            <a:r>
              <a:rPr lang="sv-SE" altLang="sv-SE" sz="1600" dirty="0">
                <a:latin typeface="MS Reference Sans Serif" panose="020B0604030504040204" pitchFamily="34" charset="0"/>
              </a:rPr>
              <a:t> </a:t>
            </a:r>
            <a:r>
              <a:rPr lang="sv-SE" altLang="sv-SE" sz="800" dirty="0">
                <a:latin typeface="MS Reference Sans Serif" panose="020B0604030504040204" pitchFamily="34" charset="0"/>
              </a:rPr>
              <a:t>(lägg presentkortet </a:t>
            </a:r>
            <a:r>
              <a:rPr lang="sv-SE" altLang="sv-SE" sz="800" dirty="0" err="1" smtClean="0">
                <a:latin typeface="MS Reference Sans Serif" panose="020B0604030504040204" pitchFamily="34" charset="0"/>
              </a:rPr>
              <a:t>tlllsammans</a:t>
            </a:r>
            <a:r>
              <a:rPr lang="sv-SE" altLang="sv-SE" sz="800" dirty="0" smtClean="0">
                <a:latin typeface="MS Reference Sans Serif" panose="020B0604030504040204" pitchFamily="34" charset="0"/>
              </a:rPr>
              <a:t> </a:t>
            </a:r>
            <a:r>
              <a:rPr lang="sv-SE" altLang="sv-SE" sz="800" dirty="0">
                <a:latin typeface="MS Reference Sans Serif" panose="020B0604030504040204" pitchFamily="34" charset="0"/>
              </a:rPr>
              <a:t>med föremålen vid inlämning)</a:t>
            </a:r>
          </a:p>
        </p:txBody>
      </p:sp>
      <p:sp>
        <p:nvSpPr>
          <p:cNvPr id="74" name="Rectangle 59">
            <a:extLst>
              <a:ext uri="{FF2B5EF4-FFF2-40B4-BE49-F238E27FC236}">
                <a16:creationId xmlns:a16="http://schemas.microsoft.com/office/drawing/2014/main" xmlns="" id="{C56FBE2B-A3EA-489A-9386-3E8E76213244}"/>
              </a:ext>
            </a:extLst>
          </p:cNvPr>
          <p:cNvSpPr>
            <a:spLocks noChangeArrowheads="1"/>
          </p:cNvSpPr>
          <p:nvPr/>
        </p:nvSpPr>
        <p:spPr bwMode="auto">
          <a:xfrm>
            <a:off x="3862386" y="7367921"/>
            <a:ext cx="141288" cy="153988"/>
          </a:xfrm>
          <a:prstGeom prst="rect">
            <a:avLst/>
          </a:prstGeom>
          <a:noFill/>
          <a:ln w="6480" cap="flat">
            <a:solidFill>
              <a:srgbClr val="262626"/>
            </a:solidFill>
            <a:round/>
            <a:headEnd/>
            <a:tailEn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Lst>
        </p:spPr>
        <p:txBody>
          <a:bodyPr wrap="none" anchor="ctr"/>
          <a:lstStyle/>
          <a:p>
            <a:endParaRPr lang="sv-SE"/>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tema">
  <a:themeElements>
    <a:clrScheme name="Office-tema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tema">
      <a:majorFont>
        <a:latin typeface="Calibri"/>
        <a:ea typeface="Microsoft YaHei"/>
        <a:cs typeface=""/>
      </a:majorFont>
      <a:minorFont>
        <a:latin typeface="Calibri"/>
        <a:ea typeface="Microsoft YaHei"/>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0">
          <a:lnSpc>
            <a:spcPct val="93000"/>
          </a:lnSpc>
          <a:spcBef>
            <a:spcPct val="0"/>
          </a:spcBef>
          <a:spcAft>
            <a:spcPct val="0"/>
          </a:spcAft>
          <a:buClr>
            <a:srgbClr val="000000"/>
          </a:buClr>
          <a:buSzPct val="100000"/>
          <a:buFont typeface="Times New Roman" panose="02020603050405020304" pitchFamily="18" charset="0"/>
          <a:buNone/>
          <a:tabLst/>
          <a:defRPr kumimoji="0" lang="en-GB" altLang="sv-SE" sz="1800" b="0" i="0" u="none" strike="noStrike" cap="none" normalizeH="0" baseline="0" smtClean="0">
            <a:ln>
              <a:noFill/>
            </a:ln>
            <a:effectLst/>
            <a:latin typeface="Arial" panose="020B0604020202020204" pitchFamily="34" charset="0"/>
            <a:ea typeface="Microsoft YaHei" panose="020B0503020204020204" pitchFamily="34" charset="-122"/>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0">
          <a:lnSpc>
            <a:spcPct val="93000"/>
          </a:lnSpc>
          <a:spcBef>
            <a:spcPct val="0"/>
          </a:spcBef>
          <a:spcAft>
            <a:spcPct val="0"/>
          </a:spcAft>
          <a:buClr>
            <a:srgbClr val="000000"/>
          </a:buClr>
          <a:buSzPct val="100000"/>
          <a:buFont typeface="Times New Roman" panose="02020603050405020304" pitchFamily="18" charset="0"/>
          <a:buNone/>
          <a:tabLst/>
          <a:defRPr kumimoji="0" lang="en-GB" altLang="sv-SE" sz="1800" b="0" i="0" u="none" strike="noStrike" cap="none" normalizeH="0" baseline="0" smtClean="0">
            <a:ln>
              <a:noFill/>
            </a:ln>
            <a:effectLst/>
            <a:latin typeface="Arial" panose="020B0604020202020204" pitchFamily="34" charset="0"/>
            <a:ea typeface="Microsoft YaHei" panose="020B0503020204020204" pitchFamily="34" charset="-122"/>
          </a:defRPr>
        </a:defPPr>
      </a:lstStyle>
    </a:lnDef>
  </a:objectDefaults>
  <a:extraClrSchemeLst>
    <a:extraClrScheme>
      <a:clrScheme name="Office-tema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tema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tema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tema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tema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tema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tema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tem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224</TotalTime>
  <Words>138</Words>
  <Application>Microsoft Office PowerPoint</Application>
  <PresentationFormat>A4 (210 x 297 mm)</PresentationFormat>
  <Paragraphs>41</Paragraphs>
  <Slides>1</Slides>
  <Notes>1</Notes>
  <HiddenSlides>0</HiddenSlides>
  <MMClips>0</MMClips>
  <ScaleCrop>false</ScaleCrop>
  <HeadingPairs>
    <vt:vector size="4" baseType="variant">
      <vt:variant>
        <vt:lpstr>Tema</vt:lpstr>
      </vt:variant>
      <vt:variant>
        <vt:i4>1</vt:i4>
      </vt:variant>
      <vt:variant>
        <vt:lpstr>Bildrubriker</vt:lpstr>
      </vt:variant>
      <vt:variant>
        <vt:i4>1</vt:i4>
      </vt:variant>
    </vt:vector>
  </HeadingPairs>
  <TitlesOfParts>
    <vt:vector size="2" baseType="lpstr">
      <vt:lpstr>Office-tema</vt:lpstr>
      <vt:lpstr>Bild 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Johannes Holmbom</dc:creator>
  <cp:lastModifiedBy>Johannes Holmbom</cp:lastModifiedBy>
  <cp:revision>60</cp:revision>
  <cp:lastPrinted>2025-02-28T09:48:22Z</cp:lastPrinted>
  <dcterms:created xsi:type="dcterms:W3CDTF">1601-01-01T00:00:00Z</dcterms:created>
  <dcterms:modified xsi:type="dcterms:W3CDTF">2026-01-01T18:37:26Z</dcterms:modified>
</cp:coreProperties>
</file>